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9" r:id="rId3"/>
    <p:sldId id="304" r:id="rId4"/>
    <p:sldId id="261" r:id="rId5"/>
    <p:sldId id="262" r:id="rId6"/>
    <p:sldId id="315" r:id="rId7"/>
    <p:sldId id="316" r:id="rId8"/>
    <p:sldId id="281" r:id="rId9"/>
    <p:sldId id="298" r:id="rId10"/>
    <p:sldId id="302" r:id="rId11"/>
    <p:sldId id="294" r:id="rId12"/>
    <p:sldId id="296" r:id="rId13"/>
    <p:sldId id="309" r:id="rId14"/>
    <p:sldId id="297" r:id="rId15"/>
    <p:sldId id="305" r:id="rId16"/>
    <p:sldId id="306" r:id="rId17"/>
    <p:sldId id="307" r:id="rId18"/>
    <p:sldId id="308" r:id="rId19"/>
    <p:sldId id="312" r:id="rId20"/>
    <p:sldId id="292" r:id="rId21"/>
    <p:sldId id="290" r:id="rId22"/>
    <p:sldId id="310" r:id="rId23"/>
    <p:sldId id="291" r:id="rId24"/>
    <p:sldId id="289" r:id="rId25"/>
    <p:sldId id="311" r:id="rId26"/>
    <p:sldId id="313" r:id="rId27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  <p14:sldId id="304"/>
          </p14:sldIdLst>
        </p14:section>
        <p14:section name="Обзор и цели" id="{ABA716BF-3A5C-4ADB-94C9-CFEF84EBA240}">
          <p14:sldIdLst>
            <p14:sldId id="261"/>
            <p14:sldId id="262"/>
            <p14:sldId id="315"/>
            <p14:sldId id="316"/>
            <p14:sldId id="281"/>
            <p14:sldId id="298"/>
            <p14:sldId id="302"/>
            <p14:sldId id="294"/>
            <p14:sldId id="296"/>
            <p14:sldId id="309"/>
            <p14:sldId id="297"/>
            <p14:sldId id="305"/>
            <p14:sldId id="306"/>
            <p14:sldId id="307"/>
            <p14:sldId id="308"/>
            <p14:sldId id="312"/>
            <p14:sldId id="292"/>
            <p14:sldId id="290"/>
            <p14:sldId id="310"/>
            <p14:sldId id="291"/>
            <p14:sldId id="289"/>
            <p14:sldId id="311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>
            <p14:sldId id="313"/>
          </p14:sldIdLst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977" autoAdjust="0"/>
  </p:normalViewPr>
  <p:slideViewPr>
    <p:cSldViewPr>
      <p:cViewPr varScale="1">
        <p:scale>
          <a:sx n="74" d="100"/>
          <a:sy n="74" d="100"/>
        </p:scale>
        <p:origin x="12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6D3C7-7AAD-498A-B3C2-5BA190F8C5F0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D3C30F9-2962-4CDC-A72B-237C2A57E66C}">
      <dgm:prSet/>
      <dgm:spPr/>
      <dgm:t>
        <a:bodyPr/>
        <a:lstStyle/>
        <a:p>
          <a:pPr rtl="0"/>
          <a:r>
            <a:rPr lang="ru-RU" dirty="0" smtClean="0"/>
            <a:t>Повышение качества и конкурентоспособности образования Донецкой Народной Республики через развитие единого эффективного образовательного пространства.</a:t>
          </a:r>
          <a:endParaRPr lang="uk-UA" dirty="0"/>
        </a:p>
      </dgm:t>
    </dgm:pt>
    <dgm:pt modelId="{FB1A7C12-DA1C-4DD0-A14D-3603FC7ACE38}" type="parTrans" cxnId="{C2E2E938-5AB5-4783-B6AA-EA089384D6C3}">
      <dgm:prSet/>
      <dgm:spPr/>
      <dgm:t>
        <a:bodyPr/>
        <a:lstStyle/>
        <a:p>
          <a:endParaRPr lang="ru-RU"/>
        </a:p>
      </dgm:t>
    </dgm:pt>
    <dgm:pt modelId="{8EB32CA7-91EE-45EE-BEDF-0DC8AE336F5A}" type="sibTrans" cxnId="{C2E2E938-5AB5-4783-B6AA-EA089384D6C3}">
      <dgm:prSet/>
      <dgm:spPr/>
      <dgm:t>
        <a:bodyPr/>
        <a:lstStyle/>
        <a:p>
          <a:endParaRPr lang="ru-RU"/>
        </a:p>
      </dgm:t>
    </dgm:pt>
    <dgm:pt modelId="{BD16BC70-36BE-4A33-B9D8-3AE36703C7A4}" type="pres">
      <dgm:prSet presAssocID="{0916D3C7-7AAD-498A-B3C2-5BA190F8C5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7E63AA0-A90E-4345-B2EB-21E90955C567}" type="pres">
      <dgm:prSet presAssocID="{ED3C30F9-2962-4CDC-A72B-237C2A57E66C}" presName="parentText" presStyleLbl="node1" presStyleIdx="0" presStyleCnt="1" custScaleY="101800" custLinFactNeighborX="-94" custLinFactNeighborY="144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E2E938-5AB5-4783-B6AA-EA089384D6C3}" srcId="{0916D3C7-7AAD-498A-B3C2-5BA190F8C5F0}" destId="{ED3C30F9-2962-4CDC-A72B-237C2A57E66C}" srcOrd="0" destOrd="0" parTransId="{FB1A7C12-DA1C-4DD0-A14D-3603FC7ACE38}" sibTransId="{8EB32CA7-91EE-45EE-BEDF-0DC8AE336F5A}"/>
    <dgm:cxn modelId="{C0302ECB-A6B1-453B-9718-C02C2C7AAE83}" type="presOf" srcId="{0916D3C7-7AAD-498A-B3C2-5BA190F8C5F0}" destId="{BD16BC70-36BE-4A33-B9D8-3AE36703C7A4}" srcOrd="0" destOrd="0" presId="urn:microsoft.com/office/officeart/2005/8/layout/vList2"/>
    <dgm:cxn modelId="{05A865E7-A328-4CF7-8E30-B758455AB21D}" type="presOf" srcId="{ED3C30F9-2962-4CDC-A72B-237C2A57E66C}" destId="{E7E63AA0-A90E-4345-B2EB-21E90955C567}" srcOrd="0" destOrd="0" presId="urn:microsoft.com/office/officeart/2005/8/layout/vList2"/>
    <dgm:cxn modelId="{DE03A7E6-4DFD-4DD2-AAC4-2BD5F4B452CA}" type="presParOf" srcId="{BD16BC70-36BE-4A33-B9D8-3AE36703C7A4}" destId="{E7E63AA0-A90E-4345-B2EB-21E90955C5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523DA2-291A-4766-B930-55FB05EC4FB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D6CB5E2-5947-4918-8FD8-EEB432ACBA07}">
      <dgm:prSet/>
      <dgm:spPr/>
      <dgm:t>
        <a:bodyPr/>
        <a:lstStyle/>
        <a:p>
          <a:pPr rtl="0"/>
          <a:r>
            <a:rPr lang="ru-RU" b="1" smtClean="0"/>
            <a:t>«Уроки гражданственности и духовности Донбасса. 1-4 классы» </a:t>
          </a:r>
          <a:r>
            <a:rPr lang="ru-RU" smtClean="0"/>
            <a:t>- </a:t>
          </a:r>
          <a:r>
            <a:rPr lang="ru-RU" b="1" smtClean="0"/>
            <a:t>обязательный базовый предмет, но оценивается вербально.</a:t>
          </a:r>
          <a:endParaRPr lang="uk-UA"/>
        </a:p>
      </dgm:t>
    </dgm:pt>
    <dgm:pt modelId="{830B3D20-431C-49E1-8EAA-98F8CAD7F1F6}" type="parTrans" cxnId="{12024BCB-9402-4593-8EA1-F348EAE2FB30}">
      <dgm:prSet/>
      <dgm:spPr/>
      <dgm:t>
        <a:bodyPr/>
        <a:lstStyle/>
        <a:p>
          <a:endParaRPr lang="uk-UA"/>
        </a:p>
      </dgm:t>
    </dgm:pt>
    <dgm:pt modelId="{94EC6A8F-E6E1-49B3-9CB1-B7719A9C6AC0}" type="sibTrans" cxnId="{12024BCB-9402-4593-8EA1-F348EAE2FB30}">
      <dgm:prSet/>
      <dgm:spPr/>
      <dgm:t>
        <a:bodyPr/>
        <a:lstStyle/>
        <a:p>
          <a:endParaRPr lang="uk-UA"/>
        </a:p>
      </dgm:t>
    </dgm:pt>
    <dgm:pt modelId="{40D13063-811F-4676-8251-B24D41DC0149}">
      <dgm:prSet/>
      <dgm:spPr/>
      <dgm:t>
        <a:bodyPr/>
        <a:lstStyle/>
        <a:p>
          <a:pPr rtl="0"/>
          <a:r>
            <a:rPr lang="ru-RU" b="1" dirty="0" smtClean="0"/>
            <a:t>Вводятся 2 программы по «Музыкальному искусству» (на выбор учителя).</a:t>
          </a:r>
          <a:endParaRPr lang="uk-UA" dirty="0"/>
        </a:p>
      </dgm:t>
    </dgm:pt>
    <dgm:pt modelId="{6823060B-0B2C-440E-A0C2-DEB36EB3921F}" type="parTrans" cxnId="{2A966263-6823-4A91-BC80-5A0EEC7058AE}">
      <dgm:prSet/>
      <dgm:spPr/>
      <dgm:t>
        <a:bodyPr/>
        <a:lstStyle/>
        <a:p>
          <a:endParaRPr lang="uk-UA"/>
        </a:p>
      </dgm:t>
    </dgm:pt>
    <dgm:pt modelId="{D829B02D-099E-4348-96FE-9494BE6E2125}" type="sibTrans" cxnId="{2A966263-6823-4A91-BC80-5A0EEC7058AE}">
      <dgm:prSet/>
      <dgm:spPr/>
      <dgm:t>
        <a:bodyPr/>
        <a:lstStyle/>
        <a:p>
          <a:endParaRPr lang="uk-UA"/>
        </a:p>
      </dgm:t>
    </dgm:pt>
    <dgm:pt modelId="{1DB6F442-2EF9-4E5A-8E04-FF1E534AA816}" type="pres">
      <dgm:prSet presAssocID="{BE523DA2-291A-4766-B930-55FB05EC4F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40745E7-0CE4-4880-8488-AD035EA07EBE}" type="pres">
      <dgm:prSet presAssocID="{1D6CB5E2-5947-4918-8FD8-EEB432ACBA0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240A70-A53E-40B0-BFB4-93BEFBE8AFCD}" type="pres">
      <dgm:prSet presAssocID="{94EC6A8F-E6E1-49B3-9CB1-B7719A9C6AC0}" presName="spacer" presStyleCnt="0"/>
      <dgm:spPr/>
    </dgm:pt>
    <dgm:pt modelId="{4FF1AF45-4A29-4778-B034-63C31609231F}" type="pres">
      <dgm:prSet presAssocID="{40D13063-811F-4676-8251-B24D41DC01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2024BCB-9402-4593-8EA1-F348EAE2FB30}" srcId="{BE523DA2-291A-4766-B930-55FB05EC4FBC}" destId="{1D6CB5E2-5947-4918-8FD8-EEB432ACBA07}" srcOrd="0" destOrd="0" parTransId="{830B3D20-431C-49E1-8EAA-98F8CAD7F1F6}" sibTransId="{94EC6A8F-E6E1-49B3-9CB1-B7719A9C6AC0}"/>
    <dgm:cxn modelId="{2A966263-6823-4A91-BC80-5A0EEC7058AE}" srcId="{BE523DA2-291A-4766-B930-55FB05EC4FBC}" destId="{40D13063-811F-4676-8251-B24D41DC0149}" srcOrd="1" destOrd="0" parTransId="{6823060B-0B2C-440E-A0C2-DEB36EB3921F}" sibTransId="{D829B02D-099E-4348-96FE-9494BE6E2125}"/>
    <dgm:cxn modelId="{9A6936EB-C882-403A-8032-840AE830DCB5}" type="presOf" srcId="{40D13063-811F-4676-8251-B24D41DC0149}" destId="{4FF1AF45-4A29-4778-B034-63C31609231F}" srcOrd="0" destOrd="0" presId="urn:microsoft.com/office/officeart/2005/8/layout/vList2"/>
    <dgm:cxn modelId="{D54AE586-B5F1-44D9-BB21-392E0BAC79BD}" type="presOf" srcId="{1D6CB5E2-5947-4918-8FD8-EEB432ACBA07}" destId="{E40745E7-0CE4-4880-8488-AD035EA07EBE}" srcOrd="0" destOrd="0" presId="urn:microsoft.com/office/officeart/2005/8/layout/vList2"/>
    <dgm:cxn modelId="{6E1C99EA-2015-499F-8478-3F857FA80D1F}" type="presOf" srcId="{BE523DA2-291A-4766-B930-55FB05EC4FBC}" destId="{1DB6F442-2EF9-4E5A-8E04-FF1E534AA816}" srcOrd="0" destOrd="0" presId="urn:microsoft.com/office/officeart/2005/8/layout/vList2"/>
    <dgm:cxn modelId="{6DC646CD-E3B9-460C-A88D-EA63E72D1B7A}" type="presParOf" srcId="{1DB6F442-2EF9-4E5A-8E04-FF1E534AA816}" destId="{E40745E7-0CE4-4880-8488-AD035EA07EBE}" srcOrd="0" destOrd="0" presId="urn:microsoft.com/office/officeart/2005/8/layout/vList2"/>
    <dgm:cxn modelId="{0CE86272-2E59-4562-BA87-0BEB550BCD46}" type="presParOf" srcId="{1DB6F442-2EF9-4E5A-8E04-FF1E534AA816}" destId="{C1240A70-A53E-40B0-BFB4-93BEFBE8AFCD}" srcOrd="1" destOrd="0" presId="urn:microsoft.com/office/officeart/2005/8/layout/vList2"/>
    <dgm:cxn modelId="{8651E732-71F1-4DE6-9FA9-FAB99841CF32}" type="presParOf" srcId="{1DB6F442-2EF9-4E5A-8E04-FF1E534AA816}" destId="{4FF1AF45-4A29-4778-B034-63C3160923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CC86EF-7C5F-4BDE-A031-7A1B3D68B0D7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uk-UA"/>
        </a:p>
      </dgm:t>
    </dgm:pt>
    <dgm:pt modelId="{1DEA397F-CF1E-40C1-9F04-6D468E00CB55}">
      <dgm:prSet/>
      <dgm:spPr/>
      <dgm:t>
        <a:bodyPr/>
        <a:lstStyle/>
        <a:p>
          <a:pPr rtl="0"/>
          <a:r>
            <a:rPr lang="ru-RU" smtClean="0"/>
            <a:t>При преподавании учебного предмета «Начальная военная подготовка / Медико-санитарная подготовка» рекомендуем руководствоваться следующим подходом: организовать обучение </a:t>
          </a:r>
          <a:r>
            <a:rPr lang="ru-RU" b="1" smtClean="0"/>
            <a:t>по верхней и нижней неделе</a:t>
          </a:r>
          <a:r>
            <a:rPr lang="ru-RU" smtClean="0"/>
            <a:t>. </a:t>
          </a:r>
          <a:endParaRPr lang="uk-UA"/>
        </a:p>
      </dgm:t>
    </dgm:pt>
    <dgm:pt modelId="{660A2A2A-F927-4604-B438-69753C76F362}" type="parTrans" cxnId="{1E64E074-7BB2-4A3D-B1FD-56DD6F365DA8}">
      <dgm:prSet/>
      <dgm:spPr/>
      <dgm:t>
        <a:bodyPr/>
        <a:lstStyle/>
        <a:p>
          <a:endParaRPr lang="uk-UA"/>
        </a:p>
      </dgm:t>
    </dgm:pt>
    <dgm:pt modelId="{034C699E-7025-46DB-BB5B-1F16F5FAF040}" type="sibTrans" cxnId="{1E64E074-7BB2-4A3D-B1FD-56DD6F365DA8}">
      <dgm:prSet/>
      <dgm:spPr/>
      <dgm:t>
        <a:bodyPr/>
        <a:lstStyle/>
        <a:p>
          <a:endParaRPr lang="uk-UA"/>
        </a:p>
      </dgm:t>
    </dgm:pt>
    <dgm:pt modelId="{E3D0CD2D-1461-4737-B445-DC9B0FA4F28C}">
      <dgm:prSet/>
      <dgm:spPr/>
      <dgm:t>
        <a:bodyPr/>
        <a:lstStyle/>
        <a:p>
          <a:pPr rtl="0"/>
          <a:r>
            <a:rPr lang="ru-RU" b="1" smtClean="0"/>
            <a:t>По верхней неделе </a:t>
          </a:r>
          <a:r>
            <a:rPr lang="ru-RU" smtClean="0"/>
            <a:t>будут проводиться </a:t>
          </a:r>
          <a:r>
            <a:rPr lang="ru-RU" b="1" smtClean="0"/>
            <a:t>аудиторные учебные занятия – по 2 часа </a:t>
          </a:r>
          <a:r>
            <a:rPr lang="ru-RU" smtClean="0"/>
            <a:t>в неделю в течение учебного года. </a:t>
          </a:r>
          <a:r>
            <a:rPr lang="ru-RU" b="1" smtClean="0"/>
            <a:t>По нижней </a:t>
          </a:r>
          <a:r>
            <a:rPr lang="ru-RU" smtClean="0"/>
            <a:t>неделе - </a:t>
          </a:r>
          <a:r>
            <a:rPr lang="ru-RU" b="1" smtClean="0"/>
            <a:t>аудиторные учебные занятия – по 1 часу в неделю и внеурочные учебно-практические занятия по 1 часу в неделю </a:t>
          </a:r>
          <a:endParaRPr lang="uk-UA"/>
        </a:p>
      </dgm:t>
    </dgm:pt>
    <dgm:pt modelId="{7F386356-3C8D-47C4-B77B-FEBE75114B5D}" type="parTrans" cxnId="{C04982B6-F890-42E4-B08E-B221D284E955}">
      <dgm:prSet/>
      <dgm:spPr/>
      <dgm:t>
        <a:bodyPr/>
        <a:lstStyle/>
        <a:p>
          <a:endParaRPr lang="uk-UA"/>
        </a:p>
      </dgm:t>
    </dgm:pt>
    <dgm:pt modelId="{5D77C5C0-93C9-45C5-BFC2-3524DD485DFB}" type="sibTrans" cxnId="{C04982B6-F890-42E4-B08E-B221D284E955}">
      <dgm:prSet/>
      <dgm:spPr/>
      <dgm:t>
        <a:bodyPr/>
        <a:lstStyle/>
        <a:p>
          <a:endParaRPr lang="uk-UA"/>
        </a:p>
      </dgm:t>
    </dgm:pt>
    <dgm:pt modelId="{5DBC8651-D5AE-4952-A2F0-AE2C7FC38145}" type="pres">
      <dgm:prSet presAssocID="{F8CC86EF-7C5F-4BDE-A031-7A1B3D68B0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C9FD74C-DBB4-4FC0-B33B-24DFC91A1C90}" type="pres">
      <dgm:prSet presAssocID="{1DEA397F-CF1E-40C1-9F04-6D468E00CB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029773-8B24-44EA-937D-9DE6FF37F3AF}" type="pres">
      <dgm:prSet presAssocID="{034C699E-7025-46DB-BB5B-1F16F5FAF040}" presName="spacer" presStyleCnt="0"/>
      <dgm:spPr/>
    </dgm:pt>
    <dgm:pt modelId="{FCC686F4-ECFE-44D2-A2EB-3BF376BC6092}" type="pres">
      <dgm:prSet presAssocID="{E3D0CD2D-1461-4737-B445-DC9B0FA4F2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4B41A92-756B-4C83-AE6E-BA837B84F80C}" type="presOf" srcId="{1DEA397F-CF1E-40C1-9F04-6D468E00CB55}" destId="{AC9FD74C-DBB4-4FC0-B33B-24DFC91A1C90}" srcOrd="0" destOrd="0" presId="urn:microsoft.com/office/officeart/2005/8/layout/vList2"/>
    <dgm:cxn modelId="{B6248577-66B8-4294-BA49-CF3DEF9F74DE}" type="presOf" srcId="{E3D0CD2D-1461-4737-B445-DC9B0FA4F28C}" destId="{FCC686F4-ECFE-44D2-A2EB-3BF376BC6092}" srcOrd="0" destOrd="0" presId="urn:microsoft.com/office/officeart/2005/8/layout/vList2"/>
    <dgm:cxn modelId="{1E64E074-7BB2-4A3D-B1FD-56DD6F365DA8}" srcId="{F8CC86EF-7C5F-4BDE-A031-7A1B3D68B0D7}" destId="{1DEA397F-CF1E-40C1-9F04-6D468E00CB55}" srcOrd="0" destOrd="0" parTransId="{660A2A2A-F927-4604-B438-69753C76F362}" sibTransId="{034C699E-7025-46DB-BB5B-1F16F5FAF040}"/>
    <dgm:cxn modelId="{C04982B6-F890-42E4-B08E-B221D284E955}" srcId="{F8CC86EF-7C5F-4BDE-A031-7A1B3D68B0D7}" destId="{E3D0CD2D-1461-4737-B445-DC9B0FA4F28C}" srcOrd="1" destOrd="0" parTransId="{7F386356-3C8D-47C4-B77B-FEBE75114B5D}" sibTransId="{5D77C5C0-93C9-45C5-BFC2-3524DD485DFB}"/>
    <dgm:cxn modelId="{4D576277-AA89-4E6D-8221-89033AA1A109}" type="presOf" srcId="{F8CC86EF-7C5F-4BDE-A031-7A1B3D68B0D7}" destId="{5DBC8651-D5AE-4952-A2F0-AE2C7FC38145}" srcOrd="0" destOrd="0" presId="urn:microsoft.com/office/officeart/2005/8/layout/vList2"/>
    <dgm:cxn modelId="{BDE08573-A43F-4F3F-B02D-77D8B4E8960F}" type="presParOf" srcId="{5DBC8651-D5AE-4952-A2F0-AE2C7FC38145}" destId="{AC9FD74C-DBB4-4FC0-B33B-24DFC91A1C90}" srcOrd="0" destOrd="0" presId="urn:microsoft.com/office/officeart/2005/8/layout/vList2"/>
    <dgm:cxn modelId="{B776B099-7CE9-4A7F-BF55-6362DE61F08A}" type="presParOf" srcId="{5DBC8651-D5AE-4952-A2F0-AE2C7FC38145}" destId="{94029773-8B24-44EA-937D-9DE6FF37F3AF}" srcOrd="1" destOrd="0" presId="urn:microsoft.com/office/officeart/2005/8/layout/vList2"/>
    <dgm:cxn modelId="{9BF1271F-B44D-48BC-8116-E50A106977FF}" type="presParOf" srcId="{5DBC8651-D5AE-4952-A2F0-AE2C7FC38145}" destId="{FCC686F4-ECFE-44D2-A2EB-3BF376BC60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4F28A5-70E4-4A09-B2F9-9A6B2C2FFA2F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B8A1FD9-C934-45CD-9DD0-B8B30A1C34A6}">
      <dgm:prSet/>
      <dgm:spPr/>
      <dgm:t>
        <a:bodyPr/>
        <a:lstStyle/>
        <a:p>
          <a:pPr rtl="0"/>
          <a:r>
            <a:rPr lang="ru-RU" b="1" dirty="0" smtClean="0"/>
            <a:t>Мировая художественная культура: 10-11 классы: курс по выбору / Сост. </a:t>
          </a:r>
          <a:r>
            <a:rPr lang="ru-RU" b="1" dirty="0" err="1" smtClean="0"/>
            <a:t>Минасян</a:t>
          </a:r>
          <a:r>
            <a:rPr lang="ru-RU" b="1" dirty="0" smtClean="0"/>
            <a:t> Н.Г. – Донецк: ГОУ ДПО «Донецкий РИДПО», 2018.</a:t>
          </a:r>
          <a:endParaRPr lang="uk-UA" b="1" dirty="0"/>
        </a:p>
      </dgm:t>
    </dgm:pt>
    <dgm:pt modelId="{C0B10866-73D2-42DE-962D-6A42A7B84C4B}" type="parTrans" cxnId="{542FD256-1BD2-46A4-97DD-8482F963A616}">
      <dgm:prSet/>
      <dgm:spPr/>
      <dgm:t>
        <a:bodyPr/>
        <a:lstStyle/>
        <a:p>
          <a:endParaRPr lang="uk-UA"/>
        </a:p>
      </dgm:t>
    </dgm:pt>
    <dgm:pt modelId="{84ACC985-6CDE-45E9-9EA9-FAD411E292B2}" type="sibTrans" cxnId="{542FD256-1BD2-46A4-97DD-8482F963A616}">
      <dgm:prSet/>
      <dgm:spPr/>
      <dgm:t>
        <a:bodyPr/>
        <a:lstStyle/>
        <a:p>
          <a:endParaRPr lang="uk-UA"/>
        </a:p>
      </dgm:t>
    </dgm:pt>
    <dgm:pt modelId="{F8638089-7BD6-4B6D-8254-FAAED3CE26F7}">
      <dgm:prSet/>
      <dgm:spPr/>
      <dgm:t>
        <a:bodyPr/>
        <a:lstStyle/>
        <a:p>
          <a:pPr rtl="0"/>
          <a:r>
            <a:rPr lang="ru-RU" b="1" dirty="0" smtClean="0"/>
            <a:t>Обществознание: 8 класс: факультативный курс / Сост. Морозов П.Л., Ткаченко Д.Л. - Донецк: ГОУ ДПО «Донецкий РИДПО», 2018.</a:t>
          </a:r>
          <a:endParaRPr lang="uk-UA" b="1" dirty="0"/>
        </a:p>
      </dgm:t>
    </dgm:pt>
    <dgm:pt modelId="{8C391EED-9AED-4616-96B4-884929DC030B}" type="parTrans" cxnId="{413F8558-D11A-4C03-96E2-53721F96D746}">
      <dgm:prSet/>
      <dgm:spPr/>
      <dgm:t>
        <a:bodyPr/>
        <a:lstStyle/>
        <a:p>
          <a:endParaRPr lang="uk-UA"/>
        </a:p>
      </dgm:t>
    </dgm:pt>
    <dgm:pt modelId="{415CF03A-F276-415C-968A-ABE3EE5DC54A}" type="sibTrans" cxnId="{413F8558-D11A-4C03-96E2-53721F96D746}">
      <dgm:prSet/>
      <dgm:spPr/>
      <dgm:t>
        <a:bodyPr/>
        <a:lstStyle/>
        <a:p>
          <a:endParaRPr lang="uk-UA"/>
        </a:p>
      </dgm:t>
    </dgm:pt>
    <dgm:pt modelId="{BAFA2F41-7679-4FF1-8C87-C2D712C2EC63}">
      <dgm:prSet/>
      <dgm:spPr/>
      <dgm:t>
        <a:bodyPr/>
        <a:lstStyle/>
        <a:p>
          <a:pPr rtl="0"/>
          <a:r>
            <a:rPr lang="ru-RU" b="1" dirty="0" smtClean="0"/>
            <a:t>Обществознание: 10-11 класс: факультативный курс / Сост. Морозов П.Л., Ткаченко Д.Л. - Донецк: ГОУ ДПО «Донецкий РИДПО», 2018.</a:t>
          </a:r>
          <a:endParaRPr lang="uk-UA" b="1" dirty="0"/>
        </a:p>
      </dgm:t>
    </dgm:pt>
    <dgm:pt modelId="{AF25A173-5EC9-4B4F-A515-2D8A43D2D5C1}" type="parTrans" cxnId="{2F3278AD-AFCA-4079-B48B-F9FDC2178467}">
      <dgm:prSet/>
      <dgm:spPr/>
      <dgm:t>
        <a:bodyPr/>
        <a:lstStyle/>
        <a:p>
          <a:endParaRPr lang="uk-UA"/>
        </a:p>
      </dgm:t>
    </dgm:pt>
    <dgm:pt modelId="{AE7CFD46-0D80-4FB1-8857-BB53D3E1FBCB}" type="sibTrans" cxnId="{2F3278AD-AFCA-4079-B48B-F9FDC2178467}">
      <dgm:prSet/>
      <dgm:spPr/>
      <dgm:t>
        <a:bodyPr/>
        <a:lstStyle/>
        <a:p>
          <a:endParaRPr lang="uk-UA"/>
        </a:p>
      </dgm:t>
    </dgm:pt>
    <dgm:pt modelId="{A8750923-177F-44D5-BC54-67CC22F5730B}">
      <dgm:prSet/>
      <dgm:spPr/>
      <dgm:t>
        <a:bodyPr/>
        <a:lstStyle/>
        <a:p>
          <a:pPr rtl="0"/>
          <a:r>
            <a:rPr lang="ru-RU" b="1" dirty="0" smtClean="0"/>
            <a:t>Можно использовать программу 2017-2018 учебного года:</a:t>
          </a:r>
        </a:p>
        <a:p>
          <a:pPr rtl="0"/>
          <a:r>
            <a:rPr lang="ru-RU" b="1" dirty="0" smtClean="0"/>
            <a:t>«Обществознание: 10 класс» (0,5 часа в 1-м семестре), исключив блоки «Экономика» и «Право»</a:t>
          </a:r>
          <a:endParaRPr lang="uk-UA" b="1" dirty="0"/>
        </a:p>
      </dgm:t>
    </dgm:pt>
    <dgm:pt modelId="{B4135260-536D-43D2-B952-920002E91D6C}" type="parTrans" cxnId="{FD5E6953-6BA5-443B-8A87-5ABA5DA294E7}">
      <dgm:prSet/>
      <dgm:spPr/>
      <dgm:t>
        <a:bodyPr/>
        <a:lstStyle/>
        <a:p>
          <a:endParaRPr lang="uk-UA"/>
        </a:p>
      </dgm:t>
    </dgm:pt>
    <dgm:pt modelId="{F99DBAC5-949E-459E-94E4-FC5B46511998}" type="sibTrans" cxnId="{FD5E6953-6BA5-443B-8A87-5ABA5DA294E7}">
      <dgm:prSet/>
      <dgm:spPr/>
      <dgm:t>
        <a:bodyPr/>
        <a:lstStyle/>
        <a:p>
          <a:endParaRPr lang="uk-UA"/>
        </a:p>
      </dgm:t>
    </dgm:pt>
    <dgm:pt modelId="{99771BC5-ED26-4A4C-9EB2-7D9F7399B579}" type="pres">
      <dgm:prSet presAssocID="{E54F28A5-70E4-4A09-B2F9-9A6B2C2FFA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34706D3-3E9F-48D6-9754-A4F401FD6EF5}" type="pres">
      <dgm:prSet presAssocID="{5B8A1FD9-C934-45CD-9DD0-B8B30A1C34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5B393A-A87C-4343-B3A3-D05754B819FC}" type="pres">
      <dgm:prSet presAssocID="{84ACC985-6CDE-45E9-9EA9-FAD411E292B2}" presName="spacer" presStyleCnt="0"/>
      <dgm:spPr/>
    </dgm:pt>
    <dgm:pt modelId="{EB61D3C8-4BAF-40CF-B66D-86EC2C51345B}" type="pres">
      <dgm:prSet presAssocID="{F8638089-7BD6-4B6D-8254-FAAED3CE26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03D21F-953D-4B77-B5E2-692C3CA849F0}" type="pres">
      <dgm:prSet presAssocID="{415CF03A-F276-415C-968A-ABE3EE5DC54A}" presName="spacer" presStyleCnt="0"/>
      <dgm:spPr/>
    </dgm:pt>
    <dgm:pt modelId="{4605DB0B-D4E6-441D-B75F-71ADA4BD908E}" type="pres">
      <dgm:prSet presAssocID="{BAFA2F41-7679-4FF1-8C87-C2D712C2EC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49F3FA-ED84-411F-B539-6B0906973751}" type="pres">
      <dgm:prSet presAssocID="{AE7CFD46-0D80-4FB1-8857-BB53D3E1FBCB}" presName="spacer" presStyleCnt="0"/>
      <dgm:spPr/>
    </dgm:pt>
    <dgm:pt modelId="{D10BCC3D-811D-44D4-BD8A-A79487B1C2AD}" type="pres">
      <dgm:prSet presAssocID="{A8750923-177F-44D5-BC54-67CC22F573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33A6017-E723-4060-AD1D-37DA84B164DA}" type="presOf" srcId="{A8750923-177F-44D5-BC54-67CC22F5730B}" destId="{D10BCC3D-811D-44D4-BD8A-A79487B1C2AD}" srcOrd="0" destOrd="0" presId="urn:microsoft.com/office/officeart/2005/8/layout/vList2"/>
    <dgm:cxn modelId="{52B606CA-7279-4A7D-8971-D4E6DCA10A39}" type="presOf" srcId="{F8638089-7BD6-4B6D-8254-FAAED3CE26F7}" destId="{EB61D3C8-4BAF-40CF-B66D-86EC2C51345B}" srcOrd="0" destOrd="0" presId="urn:microsoft.com/office/officeart/2005/8/layout/vList2"/>
    <dgm:cxn modelId="{ABD16084-4858-43E9-9268-678F23E0E6F0}" type="presOf" srcId="{E54F28A5-70E4-4A09-B2F9-9A6B2C2FFA2F}" destId="{99771BC5-ED26-4A4C-9EB2-7D9F7399B579}" srcOrd="0" destOrd="0" presId="urn:microsoft.com/office/officeart/2005/8/layout/vList2"/>
    <dgm:cxn modelId="{2F3278AD-AFCA-4079-B48B-F9FDC2178467}" srcId="{E54F28A5-70E4-4A09-B2F9-9A6B2C2FFA2F}" destId="{BAFA2F41-7679-4FF1-8C87-C2D712C2EC63}" srcOrd="2" destOrd="0" parTransId="{AF25A173-5EC9-4B4F-A515-2D8A43D2D5C1}" sibTransId="{AE7CFD46-0D80-4FB1-8857-BB53D3E1FBCB}"/>
    <dgm:cxn modelId="{413F8558-D11A-4C03-96E2-53721F96D746}" srcId="{E54F28A5-70E4-4A09-B2F9-9A6B2C2FFA2F}" destId="{F8638089-7BD6-4B6D-8254-FAAED3CE26F7}" srcOrd="1" destOrd="0" parTransId="{8C391EED-9AED-4616-96B4-884929DC030B}" sibTransId="{415CF03A-F276-415C-968A-ABE3EE5DC54A}"/>
    <dgm:cxn modelId="{9216EB21-2E30-41A7-ADAE-AAB13DF288B0}" type="presOf" srcId="{5B8A1FD9-C934-45CD-9DD0-B8B30A1C34A6}" destId="{334706D3-3E9F-48D6-9754-A4F401FD6EF5}" srcOrd="0" destOrd="0" presId="urn:microsoft.com/office/officeart/2005/8/layout/vList2"/>
    <dgm:cxn modelId="{F8C01D3A-A455-4059-BA0D-4197FDE4852A}" type="presOf" srcId="{BAFA2F41-7679-4FF1-8C87-C2D712C2EC63}" destId="{4605DB0B-D4E6-441D-B75F-71ADA4BD908E}" srcOrd="0" destOrd="0" presId="urn:microsoft.com/office/officeart/2005/8/layout/vList2"/>
    <dgm:cxn modelId="{FD5E6953-6BA5-443B-8A87-5ABA5DA294E7}" srcId="{E54F28A5-70E4-4A09-B2F9-9A6B2C2FFA2F}" destId="{A8750923-177F-44D5-BC54-67CC22F5730B}" srcOrd="3" destOrd="0" parTransId="{B4135260-536D-43D2-B952-920002E91D6C}" sibTransId="{F99DBAC5-949E-459E-94E4-FC5B46511998}"/>
    <dgm:cxn modelId="{542FD256-1BD2-46A4-97DD-8482F963A616}" srcId="{E54F28A5-70E4-4A09-B2F9-9A6B2C2FFA2F}" destId="{5B8A1FD9-C934-45CD-9DD0-B8B30A1C34A6}" srcOrd="0" destOrd="0" parTransId="{C0B10866-73D2-42DE-962D-6A42A7B84C4B}" sibTransId="{84ACC985-6CDE-45E9-9EA9-FAD411E292B2}"/>
    <dgm:cxn modelId="{E7F3B564-EF70-4F9B-B430-8178B1AE83FB}" type="presParOf" srcId="{99771BC5-ED26-4A4C-9EB2-7D9F7399B579}" destId="{334706D3-3E9F-48D6-9754-A4F401FD6EF5}" srcOrd="0" destOrd="0" presId="urn:microsoft.com/office/officeart/2005/8/layout/vList2"/>
    <dgm:cxn modelId="{42013FC8-2832-4865-AF53-E14CFC7442AE}" type="presParOf" srcId="{99771BC5-ED26-4A4C-9EB2-7D9F7399B579}" destId="{7A5B393A-A87C-4343-B3A3-D05754B819FC}" srcOrd="1" destOrd="0" presId="urn:microsoft.com/office/officeart/2005/8/layout/vList2"/>
    <dgm:cxn modelId="{4248706E-C350-44E1-81B1-B9A8E181DCE1}" type="presParOf" srcId="{99771BC5-ED26-4A4C-9EB2-7D9F7399B579}" destId="{EB61D3C8-4BAF-40CF-B66D-86EC2C51345B}" srcOrd="2" destOrd="0" presId="urn:microsoft.com/office/officeart/2005/8/layout/vList2"/>
    <dgm:cxn modelId="{E9F4F9EC-FC7A-4EDB-816A-088975FACF07}" type="presParOf" srcId="{99771BC5-ED26-4A4C-9EB2-7D9F7399B579}" destId="{9A03D21F-953D-4B77-B5E2-692C3CA849F0}" srcOrd="3" destOrd="0" presId="urn:microsoft.com/office/officeart/2005/8/layout/vList2"/>
    <dgm:cxn modelId="{5AC67434-1CFC-40AB-B842-B374E4BF3B7B}" type="presParOf" srcId="{99771BC5-ED26-4A4C-9EB2-7D9F7399B579}" destId="{4605DB0B-D4E6-441D-B75F-71ADA4BD908E}" srcOrd="4" destOrd="0" presId="urn:microsoft.com/office/officeart/2005/8/layout/vList2"/>
    <dgm:cxn modelId="{159C7805-03A1-491F-92C3-005C73097527}" type="presParOf" srcId="{99771BC5-ED26-4A4C-9EB2-7D9F7399B579}" destId="{1449F3FA-ED84-411F-B539-6B0906973751}" srcOrd="5" destOrd="0" presId="urn:microsoft.com/office/officeart/2005/8/layout/vList2"/>
    <dgm:cxn modelId="{901B44A6-211E-4071-804B-59D45184CCF8}" type="presParOf" srcId="{99771BC5-ED26-4A4C-9EB2-7D9F7399B579}" destId="{D10BCC3D-811D-44D4-BD8A-A79487B1C2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5AF576-7736-4639-AA4A-65FCAF559500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367E52B4-1993-4798-B287-B0260E004F5C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Приказ Министерства образования и науки Донецкой Народной Республики «Об организации и осуществлении образовательной деятельности в общеобразовательных организациях Донецкой Народной Республики в 2018-2019 учебном году» от 07.08.2018 г. № 691</a:t>
          </a:r>
          <a:endParaRPr lang="uk-UA" dirty="0">
            <a:solidFill>
              <a:srgbClr val="C00000"/>
            </a:solidFill>
          </a:endParaRPr>
        </a:p>
      </dgm:t>
    </dgm:pt>
    <dgm:pt modelId="{2E7346A3-B441-4F0E-82D1-C9293953EB51}" type="parTrans" cxnId="{DB48EC16-0D76-4FBF-A29A-304179BAC4B7}">
      <dgm:prSet/>
      <dgm:spPr/>
      <dgm:t>
        <a:bodyPr/>
        <a:lstStyle/>
        <a:p>
          <a:endParaRPr lang="uk-UA"/>
        </a:p>
      </dgm:t>
    </dgm:pt>
    <dgm:pt modelId="{71C01F0C-BF36-4DD9-AD7C-E522E315AD8B}" type="sibTrans" cxnId="{DB48EC16-0D76-4FBF-A29A-304179BAC4B7}">
      <dgm:prSet/>
      <dgm:spPr/>
      <dgm:t>
        <a:bodyPr/>
        <a:lstStyle/>
        <a:p>
          <a:endParaRPr lang="uk-UA"/>
        </a:p>
      </dgm:t>
    </dgm:pt>
    <dgm:pt modelId="{5A4C79E0-E131-4614-8810-0A990838E02F}" type="pres">
      <dgm:prSet presAssocID="{145AF576-7736-4639-AA4A-65FCAF559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9B21547-C2E3-4A7A-B762-137E7B63B7F7}" type="pres">
      <dgm:prSet presAssocID="{367E52B4-1993-4798-B287-B0260E004F5C}" presName="parentText" presStyleLbl="node1" presStyleIdx="0" presStyleCnt="1" custScaleY="1006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C37123F-A787-44E3-962F-7EB5A15728CA}" type="presOf" srcId="{367E52B4-1993-4798-B287-B0260E004F5C}" destId="{D9B21547-C2E3-4A7A-B762-137E7B63B7F7}" srcOrd="0" destOrd="0" presId="urn:microsoft.com/office/officeart/2005/8/layout/vList2"/>
    <dgm:cxn modelId="{DB48EC16-0D76-4FBF-A29A-304179BAC4B7}" srcId="{145AF576-7736-4639-AA4A-65FCAF559500}" destId="{367E52B4-1993-4798-B287-B0260E004F5C}" srcOrd="0" destOrd="0" parTransId="{2E7346A3-B441-4F0E-82D1-C9293953EB51}" sibTransId="{71C01F0C-BF36-4DD9-AD7C-E522E315AD8B}"/>
    <dgm:cxn modelId="{574E28E9-BE28-4512-9EF7-471CEDFAE89E}" type="presOf" srcId="{145AF576-7736-4639-AA4A-65FCAF559500}" destId="{5A4C79E0-E131-4614-8810-0A990838E02F}" srcOrd="0" destOrd="0" presId="urn:microsoft.com/office/officeart/2005/8/layout/vList2"/>
    <dgm:cxn modelId="{7DAD258B-3A58-42C4-845F-84B37429BA92}" type="presParOf" srcId="{5A4C79E0-E131-4614-8810-0A990838E02F}" destId="{D9B21547-C2E3-4A7A-B762-137E7B63B7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1F2362-24ED-480A-8AF0-56094B6D7D46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F5592AA3-0BD1-484D-A230-ABA963E4A5E5}">
      <dgm:prSet/>
      <dgm:spPr/>
      <dgm:t>
        <a:bodyPr/>
        <a:lstStyle/>
        <a:p>
          <a:pPr rtl="0"/>
          <a:r>
            <a:rPr lang="ru-RU" dirty="0" smtClean="0"/>
            <a:t>организуется  </a:t>
          </a:r>
          <a:r>
            <a:rPr lang="ru-RU" b="1" dirty="0" smtClean="0">
              <a:solidFill>
                <a:srgbClr val="000099"/>
              </a:solidFill>
            </a:rPr>
            <a:t>по  направлениям развития  личности  </a:t>
          </a:r>
          <a:r>
            <a:rPr lang="ru-RU" b="1" dirty="0" smtClean="0">
              <a:solidFill>
                <a:srgbClr val="C00000"/>
              </a:solidFill>
            </a:rPr>
            <a:t>(духовно-нравственное,  спортивно-оздоровительное, </a:t>
          </a:r>
          <a:r>
            <a:rPr lang="ru-RU" b="1" dirty="0" err="1" smtClean="0">
              <a:solidFill>
                <a:srgbClr val="C00000"/>
              </a:solidFill>
            </a:rPr>
            <a:t>общеинтеллектуальное</a:t>
          </a:r>
          <a:r>
            <a:rPr lang="ru-RU" b="1" dirty="0" smtClean="0">
              <a:solidFill>
                <a:srgbClr val="C00000"/>
              </a:solidFill>
            </a:rPr>
            <a:t>, социальное, общекультурное</a:t>
          </a:r>
          <a:r>
            <a:rPr lang="ru-RU" dirty="0" smtClean="0"/>
            <a:t>) в таких </a:t>
          </a:r>
          <a:r>
            <a:rPr lang="ru-RU" b="1" dirty="0" smtClean="0"/>
            <a:t>формах</a:t>
          </a:r>
          <a:r>
            <a:rPr lang="ru-RU" dirty="0" smtClean="0"/>
            <a:t>, как </a:t>
          </a:r>
          <a:r>
            <a:rPr lang="ru-RU" b="1" i="1" dirty="0" smtClean="0">
              <a:solidFill>
                <a:srgbClr val="000099"/>
              </a:solidFill>
            </a:rPr>
            <a:t>художественные студии, предметные и развивающие кружки, спортивные клубы и секции, юношеские организации, краеведческая работа, научно-практические  конференции,  школьные  научные  общества,  олимпиады, поисковые  и  научные  исследования,  общественно  полезные  практики, военно-патриотические объединения и в других формах </a:t>
          </a:r>
          <a:r>
            <a:rPr lang="ru-RU" dirty="0" smtClean="0"/>
            <a:t>на добровольной основе в соответствии с выбором участников образовательных отношений. </a:t>
          </a:r>
          <a:endParaRPr lang="uk-UA" dirty="0"/>
        </a:p>
      </dgm:t>
    </dgm:pt>
    <dgm:pt modelId="{396B56E5-8AA4-420A-90B4-0D516A3EC42E}" type="parTrans" cxnId="{BF18B4D3-4FC0-4ECB-9371-3BB4B5A08BA5}">
      <dgm:prSet/>
      <dgm:spPr/>
      <dgm:t>
        <a:bodyPr/>
        <a:lstStyle/>
        <a:p>
          <a:endParaRPr lang="uk-UA"/>
        </a:p>
      </dgm:t>
    </dgm:pt>
    <dgm:pt modelId="{6914F40A-77DE-4DD2-AFD7-668D2197511A}" type="sibTrans" cxnId="{BF18B4D3-4FC0-4ECB-9371-3BB4B5A08BA5}">
      <dgm:prSet/>
      <dgm:spPr/>
      <dgm:t>
        <a:bodyPr/>
        <a:lstStyle/>
        <a:p>
          <a:endParaRPr lang="uk-UA"/>
        </a:p>
      </dgm:t>
    </dgm:pt>
    <dgm:pt modelId="{AB5D1135-63FE-490B-9F15-C22EB116EB84}">
      <dgm:prSet/>
      <dgm:spPr/>
      <dgm:t>
        <a:bodyPr/>
        <a:lstStyle/>
        <a:p>
          <a:pPr rtl="0"/>
          <a:r>
            <a:rPr lang="ru-RU" b="1" dirty="0" smtClean="0"/>
            <a:t>Формы  организации  образовательной  деятельности,  чередование урочной  и  внеурочной  деятельности  в  рамках  реализации  основной образовательной программы </a:t>
          </a:r>
          <a:r>
            <a:rPr lang="ru-RU" b="1" dirty="0" smtClean="0">
              <a:solidFill>
                <a:srgbClr val="C00000"/>
              </a:solidFill>
            </a:rPr>
            <a:t>определяет Организация</a:t>
          </a:r>
          <a:r>
            <a:rPr lang="ru-RU" dirty="0" smtClean="0"/>
            <a:t>.</a:t>
          </a:r>
          <a:endParaRPr lang="uk-UA" dirty="0"/>
        </a:p>
      </dgm:t>
    </dgm:pt>
    <dgm:pt modelId="{E02F19F1-7B24-4B45-A9AC-8B1D4F4D3A1D}" type="parTrans" cxnId="{0E9B7874-AA45-438D-A6E0-1A005AEDBF15}">
      <dgm:prSet/>
      <dgm:spPr/>
      <dgm:t>
        <a:bodyPr/>
        <a:lstStyle/>
        <a:p>
          <a:endParaRPr lang="uk-UA"/>
        </a:p>
      </dgm:t>
    </dgm:pt>
    <dgm:pt modelId="{8BEA7164-255C-4A66-A1B3-9CDAA5E841B7}" type="sibTrans" cxnId="{0E9B7874-AA45-438D-A6E0-1A005AEDBF15}">
      <dgm:prSet/>
      <dgm:spPr/>
      <dgm:t>
        <a:bodyPr/>
        <a:lstStyle/>
        <a:p>
          <a:endParaRPr lang="uk-UA"/>
        </a:p>
      </dgm:t>
    </dgm:pt>
    <dgm:pt modelId="{196544D2-5691-4BFA-BE91-5D26412EF7D8}" type="pres">
      <dgm:prSet presAssocID="{751F2362-24ED-480A-8AF0-56094B6D7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DB024C3-1BA9-4DEA-A06D-615A6C59CBAF}" type="pres">
      <dgm:prSet presAssocID="{F5592AA3-0BD1-484D-A230-ABA963E4A5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213F29-7AFB-4871-90DB-959D66CB475A}" type="pres">
      <dgm:prSet presAssocID="{6914F40A-77DE-4DD2-AFD7-668D2197511A}" presName="spacer" presStyleCnt="0"/>
      <dgm:spPr/>
    </dgm:pt>
    <dgm:pt modelId="{052D6CFC-F485-4229-B1F5-BB97CC173D28}" type="pres">
      <dgm:prSet presAssocID="{AB5D1135-63FE-490B-9F15-C22EB116EB8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F18B4D3-4FC0-4ECB-9371-3BB4B5A08BA5}" srcId="{751F2362-24ED-480A-8AF0-56094B6D7D46}" destId="{F5592AA3-0BD1-484D-A230-ABA963E4A5E5}" srcOrd="0" destOrd="0" parTransId="{396B56E5-8AA4-420A-90B4-0D516A3EC42E}" sibTransId="{6914F40A-77DE-4DD2-AFD7-668D2197511A}"/>
    <dgm:cxn modelId="{0E9B7874-AA45-438D-A6E0-1A005AEDBF15}" srcId="{751F2362-24ED-480A-8AF0-56094B6D7D46}" destId="{AB5D1135-63FE-490B-9F15-C22EB116EB84}" srcOrd="1" destOrd="0" parTransId="{E02F19F1-7B24-4B45-A9AC-8B1D4F4D3A1D}" sibTransId="{8BEA7164-255C-4A66-A1B3-9CDAA5E841B7}"/>
    <dgm:cxn modelId="{6EDD268E-956D-4A02-A1FF-5C0773FEDA2F}" type="presOf" srcId="{F5592AA3-0BD1-484D-A230-ABA963E4A5E5}" destId="{CDB024C3-1BA9-4DEA-A06D-615A6C59CBAF}" srcOrd="0" destOrd="0" presId="urn:microsoft.com/office/officeart/2005/8/layout/vList2"/>
    <dgm:cxn modelId="{0A1F9D1B-5F36-4433-8A99-ABDC4FDEB00F}" type="presOf" srcId="{AB5D1135-63FE-490B-9F15-C22EB116EB84}" destId="{052D6CFC-F485-4229-B1F5-BB97CC173D28}" srcOrd="0" destOrd="0" presId="urn:microsoft.com/office/officeart/2005/8/layout/vList2"/>
    <dgm:cxn modelId="{22AD72EA-307B-468F-A196-D9887272585E}" type="presOf" srcId="{751F2362-24ED-480A-8AF0-56094B6D7D46}" destId="{196544D2-5691-4BFA-BE91-5D26412EF7D8}" srcOrd="0" destOrd="0" presId="urn:microsoft.com/office/officeart/2005/8/layout/vList2"/>
    <dgm:cxn modelId="{3794C987-9FE7-4A0B-A6A6-B53F688A0D3C}" type="presParOf" srcId="{196544D2-5691-4BFA-BE91-5D26412EF7D8}" destId="{CDB024C3-1BA9-4DEA-A06D-615A6C59CBAF}" srcOrd="0" destOrd="0" presId="urn:microsoft.com/office/officeart/2005/8/layout/vList2"/>
    <dgm:cxn modelId="{219D3663-55E4-4A42-8CFD-EBF16342236A}" type="presParOf" srcId="{196544D2-5691-4BFA-BE91-5D26412EF7D8}" destId="{92213F29-7AFB-4871-90DB-959D66CB475A}" srcOrd="1" destOrd="0" presId="urn:microsoft.com/office/officeart/2005/8/layout/vList2"/>
    <dgm:cxn modelId="{9B39DF2F-6F24-428C-99AB-AEBFE9555CC1}" type="presParOf" srcId="{196544D2-5691-4BFA-BE91-5D26412EF7D8}" destId="{052D6CFC-F485-4229-B1F5-BB97CC173D2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Внедрение новых государственных образовательных стандартов;</a:t>
          </a:r>
          <a:endParaRPr lang="ru-RU" sz="2400" dirty="0">
            <a:solidFill>
              <a:schemeClr val="bg1"/>
            </a:solidFill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внедрение новых образовательных технологий;</a:t>
          </a:r>
          <a:endParaRPr lang="ru-RU" sz="2400" b="1" dirty="0">
            <a:solidFill>
              <a:schemeClr val="bg1"/>
            </a:solidFill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1CA977ED-C8F3-4A33-AA78-FD2FEBB7C960}">
      <dgm:prSet phldrT="[Text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 использование цифровых технологий в обучении,</a:t>
          </a:r>
          <a:endParaRPr lang="ru-RU" sz="2400" b="1" dirty="0">
            <a:solidFill>
              <a:schemeClr val="bg1"/>
            </a:solidFill>
          </a:endParaRPr>
        </a:p>
      </dgm:t>
    </dgm:pt>
    <dgm:pt modelId="{35CF80E3-671D-4BA2-AEE9-B285C42A0D08}" type="parTrans" cxnId="{462D7574-C51F-4F8C-AE1C-C0D42E9E8724}">
      <dgm:prSet/>
      <dgm:spPr/>
      <dgm:t>
        <a:bodyPr/>
        <a:lstStyle/>
        <a:p>
          <a:endParaRPr lang="uk-UA"/>
        </a:p>
      </dgm:t>
    </dgm:pt>
    <dgm:pt modelId="{25723D57-196F-4729-8F1E-2FA85BC01412}" type="sibTrans" cxnId="{462D7574-C51F-4F8C-AE1C-C0D42E9E8724}">
      <dgm:prSet/>
      <dgm:spPr/>
      <dgm:t>
        <a:bodyPr/>
        <a:lstStyle/>
        <a:p>
          <a:endParaRPr lang="uk-UA"/>
        </a:p>
      </dgm:t>
    </dgm:pt>
    <dgm:pt modelId="{051B08A0-3339-4370-8C0F-80254E2A4772}">
      <dgm:prSet phldrT="[Text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 внимание к вопросам безопасности жизнедеятельности, </a:t>
          </a:r>
          <a:r>
            <a:rPr lang="ru-RU" sz="2400" b="1" dirty="0" err="1" smtClean="0">
              <a:solidFill>
                <a:schemeClr val="bg1"/>
              </a:solidFill>
            </a:rPr>
            <a:t>кибербезопасности</a:t>
          </a:r>
          <a:r>
            <a:rPr lang="ru-RU" sz="2400" b="1" dirty="0" smtClean="0">
              <a:solidFill>
                <a:schemeClr val="bg1"/>
              </a:solidFill>
            </a:rPr>
            <a:t>, </a:t>
          </a:r>
          <a:endParaRPr lang="ru-RU" sz="2400" b="1" dirty="0">
            <a:solidFill>
              <a:schemeClr val="bg1"/>
            </a:solidFill>
          </a:endParaRPr>
        </a:p>
      </dgm:t>
    </dgm:pt>
    <dgm:pt modelId="{C225E5FB-CE9C-43EF-8808-592B3A692AB1}" type="parTrans" cxnId="{629B18D7-FB02-48FB-B125-9C16A9813A53}">
      <dgm:prSet/>
      <dgm:spPr/>
      <dgm:t>
        <a:bodyPr/>
        <a:lstStyle/>
        <a:p>
          <a:endParaRPr lang="uk-UA"/>
        </a:p>
      </dgm:t>
    </dgm:pt>
    <dgm:pt modelId="{072C5E5E-A934-411D-8BB2-521596322A38}" type="sibTrans" cxnId="{629B18D7-FB02-48FB-B125-9C16A9813A53}">
      <dgm:prSet/>
      <dgm:spPr/>
      <dgm:t>
        <a:bodyPr/>
        <a:lstStyle/>
        <a:p>
          <a:endParaRPr lang="uk-UA"/>
        </a:p>
      </dgm:t>
    </dgm:pt>
    <dgm:pt modelId="{88BF755F-BA7F-4078-BB89-EBE716A2848F}">
      <dgm:prSet phldrT="[Text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воспитание  финансовой грамотности</a:t>
          </a:r>
          <a:endParaRPr lang="ru-RU" sz="2400" b="1" dirty="0">
            <a:solidFill>
              <a:schemeClr val="bg1"/>
            </a:solidFill>
          </a:endParaRPr>
        </a:p>
      </dgm:t>
    </dgm:pt>
    <dgm:pt modelId="{77F57BB7-B649-4F29-8EE8-A32E448C9A36}" type="parTrans" cxnId="{6171611C-D35E-41CC-A8B7-D98F4551D6AA}">
      <dgm:prSet/>
      <dgm:spPr/>
      <dgm:t>
        <a:bodyPr/>
        <a:lstStyle/>
        <a:p>
          <a:endParaRPr lang="uk-UA"/>
        </a:p>
      </dgm:t>
    </dgm:pt>
    <dgm:pt modelId="{A06F446C-5E85-4293-B4A4-9821E6621E94}" type="sibTrans" cxnId="{6171611C-D35E-41CC-A8B7-D98F4551D6AA}">
      <dgm:prSet/>
      <dgm:spPr/>
      <dgm:t>
        <a:bodyPr/>
        <a:lstStyle/>
        <a:p>
          <a:endParaRPr lang="uk-UA"/>
        </a:p>
      </dgm:t>
    </dgm:pt>
    <dgm:pt modelId="{EBE71031-9224-4E6D-8D0E-7ED77D939D08}" type="pres">
      <dgm:prSet presAssocID="{F6FEADD9-F67D-41F5-BA4C-3C84956E7F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2C8176C-BFBA-4E6F-8152-F92A954543E9}" type="pres">
      <dgm:prSet presAssocID="{74EE5CD8-078F-4590-BF9C-A341A294A01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D6E2F4-5FA2-475B-8E2D-600EE32F66C0}" type="pres">
      <dgm:prSet presAssocID="{CF9FB981-E6ED-4440-AC98-4E4E2ABA2C55}" presName="spacer" presStyleCnt="0"/>
      <dgm:spPr/>
    </dgm:pt>
    <dgm:pt modelId="{D71A0CE9-AF57-48FA-88CD-6DDFBEFC8BA6}" type="pres">
      <dgm:prSet presAssocID="{AA046201-5C4D-445E-BF0B-5C6D2B0A19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BE1E88-E9E2-4120-8B57-10B0B2F09312}" type="pres">
      <dgm:prSet presAssocID="{40767EFF-7D52-4469-ACEE-7D28E67337E2}" presName="spacer" presStyleCnt="0"/>
      <dgm:spPr/>
    </dgm:pt>
    <dgm:pt modelId="{8DAB65E4-E90C-4FF5-B77B-E371426E8A64}" type="pres">
      <dgm:prSet presAssocID="{1CA977ED-C8F3-4A33-AA78-FD2FEBB7C96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E78DFE-07A7-4E6C-88C7-6ADCB1449B24}" type="pres">
      <dgm:prSet presAssocID="{25723D57-196F-4729-8F1E-2FA85BC01412}" presName="spacer" presStyleCnt="0"/>
      <dgm:spPr/>
    </dgm:pt>
    <dgm:pt modelId="{14A27416-3B82-47B6-9693-520D02F8B351}" type="pres">
      <dgm:prSet presAssocID="{051B08A0-3339-4370-8C0F-80254E2A477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470F90-0767-4A41-9C76-2BC0BE4F9AB7}" type="pres">
      <dgm:prSet presAssocID="{072C5E5E-A934-411D-8BB2-521596322A38}" presName="spacer" presStyleCnt="0"/>
      <dgm:spPr/>
    </dgm:pt>
    <dgm:pt modelId="{9C2F753B-F3BF-4FDF-9119-6B5910A52732}" type="pres">
      <dgm:prSet presAssocID="{88BF755F-BA7F-4078-BB89-EBE716A2848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F1FC01C-558F-47AD-BF84-C66B8B325DEC}" type="presOf" srcId="{AA046201-5C4D-445E-BF0B-5C6D2B0A1945}" destId="{D71A0CE9-AF57-48FA-88CD-6DDFBEFC8BA6}" srcOrd="0" destOrd="0" presId="urn:microsoft.com/office/officeart/2005/8/layout/vList2"/>
    <dgm:cxn modelId="{629B18D7-FB02-48FB-B125-9C16A9813A53}" srcId="{F6FEADD9-F67D-41F5-BA4C-3C84956E7F46}" destId="{051B08A0-3339-4370-8C0F-80254E2A4772}" srcOrd="3" destOrd="0" parTransId="{C225E5FB-CE9C-43EF-8808-592B3A692AB1}" sibTransId="{072C5E5E-A934-411D-8BB2-521596322A38}"/>
    <dgm:cxn modelId="{7A0DB45D-9222-4DEC-89B2-DBEF87009809}" type="presOf" srcId="{051B08A0-3339-4370-8C0F-80254E2A4772}" destId="{14A27416-3B82-47B6-9693-520D02F8B351}" srcOrd="0" destOrd="0" presId="urn:microsoft.com/office/officeart/2005/8/layout/vList2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003E1441-5F39-4E8D-AAB8-73D112589032}" type="presOf" srcId="{88BF755F-BA7F-4078-BB89-EBE716A2848F}" destId="{9C2F753B-F3BF-4FDF-9119-6B5910A52732}" srcOrd="0" destOrd="0" presId="urn:microsoft.com/office/officeart/2005/8/layout/vList2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462D7574-C51F-4F8C-AE1C-C0D42E9E8724}" srcId="{F6FEADD9-F67D-41F5-BA4C-3C84956E7F46}" destId="{1CA977ED-C8F3-4A33-AA78-FD2FEBB7C960}" srcOrd="2" destOrd="0" parTransId="{35CF80E3-671D-4BA2-AEE9-B285C42A0D08}" sibTransId="{25723D57-196F-4729-8F1E-2FA85BC01412}"/>
    <dgm:cxn modelId="{1790711A-C679-4B0D-B15C-17525DF73377}" type="presOf" srcId="{74EE5CD8-078F-4590-BF9C-A341A294A016}" destId="{42C8176C-BFBA-4E6F-8152-F92A954543E9}" srcOrd="0" destOrd="0" presId="urn:microsoft.com/office/officeart/2005/8/layout/vList2"/>
    <dgm:cxn modelId="{A50D3819-B831-461D-9B82-FA246F5503E5}" type="presOf" srcId="{F6FEADD9-F67D-41F5-BA4C-3C84956E7F46}" destId="{EBE71031-9224-4E6D-8D0E-7ED77D939D08}" srcOrd="0" destOrd="0" presId="urn:microsoft.com/office/officeart/2005/8/layout/vList2"/>
    <dgm:cxn modelId="{6171611C-D35E-41CC-A8B7-D98F4551D6AA}" srcId="{F6FEADD9-F67D-41F5-BA4C-3C84956E7F46}" destId="{88BF755F-BA7F-4078-BB89-EBE716A2848F}" srcOrd="4" destOrd="0" parTransId="{77F57BB7-B649-4F29-8EE8-A32E448C9A36}" sibTransId="{A06F446C-5E85-4293-B4A4-9821E6621E94}"/>
    <dgm:cxn modelId="{DC7D1A11-FB16-441E-B628-9D52BEDCFEC0}" type="presOf" srcId="{1CA977ED-C8F3-4A33-AA78-FD2FEBB7C960}" destId="{8DAB65E4-E90C-4FF5-B77B-E371426E8A64}" srcOrd="0" destOrd="0" presId="urn:microsoft.com/office/officeart/2005/8/layout/vList2"/>
    <dgm:cxn modelId="{A6E8FA8A-4A1B-4EF0-827C-05C2F954AB7F}" type="presParOf" srcId="{EBE71031-9224-4E6D-8D0E-7ED77D939D08}" destId="{42C8176C-BFBA-4E6F-8152-F92A954543E9}" srcOrd="0" destOrd="0" presId="urn:microsoft.com/office/officeart/2005/8/layout/vList2"/>
    <dgm:cxn modelId="{8261E83D-A960-4624-B90F-16F71C3BB7BF}" type="presParOf" srcId="{EBE71031-9224-4E6D-8D0E-7ED77D939D08}" destId="{AFD6E2F4-5FA2-475B-8E2D-600EE32F66C0}" srcOrd="1" destOrd="0" presId="urn:microsoft.com/office/officeart/2005/8/layout/vList2"/>
    <dgm:cxn modelId="{4D7B546E-0CAE-4C9E-9DF5-C1CA37D3DAFE}" type="presParOf" srcId="{EBE71031-9224-4E6D-8D0E-7ED77D939D08}" destId="{D71A0CE9-AF57-48FA-88CD-6DDFBEFC8BA6}" srcOrd="2" destOrd="0" presId="urn:microsoft.com/office/officeart/2005/8/layout/vList2"/>
    <dgm:cxn modelId="{46DCF022-B3B9-4AF1-A400-44CE046A882A}" type="presParOf" srcId="{EBE71031-9224-4E6D-8D0E-7ED77D939D08}" destId="{1EBE1E88-E9E2-4120-8B57-10B0B2F09312}" srcOrd="3" destOrd="0" presId="urn:microsoft.com/office/officeart/2005/8/layout/vList2"/>
    <dgm:cxn modelId="{2C00AF19-BD45-4727-8204-545BB1EE9636}" type="presParOf" srcId="{EBE71031-9224-4E6D-8D0E-7ED77D939D08}" destId="{8DAB65E4-E90C-4FF5-B77B-E371426E8A64}" srcOrd="4" destOrd="0" presId="urn:microsoft.com/office/officeart/2005/8/layout/vList2"/>
    <dgm:cxn modelId="{04C510BC-F5E3-44AF-9363-6EEE485CCC3F}" type="presParOf" srcId="{EBE71031-9224-4E6D-8D0E-7ED77D939D08}" destId="{E8E78DFE-07A7-4E6C-88C7-6ADCB1449B24}" srcOrd="5" destOrd="0" presId="urn:microsoft.com/office/officeart/2005/8/layout/vList2"/>
    <dgm:cxn modelId="{64369B8F-AA1B-4D6B-B039-506FAF129887}" type="presParOf" srcId="{EBE71031-9224-4E6D-8D0E-7ED77D939D08}" destId="{14A27416-3B82-47B6-9693-520D02F8B351}" srcOrd="6" destOrd="0" presId="urn:microsoft.com/office/officeart/2005/8/layout/vList2"/>
    <dgm:cxn modelId="{494B55B5-7618-4C2B-9C00-D5CF754114E5}" type="presParOf" srcId="{EBE71031-9224-4E6D-8D0E-7ED77D939D08}" destId="{F2470F90-0767-4A41-9C76-2BC0BE4F9AB7}" srcOrd="7" destOrd="0" presId="urn:microsoft.com/office/officeart/2005/8/layout/vList2"/>
    <dgm:cxn modelId="{9EB92D88-3AAD-4558-8C79-2146CF0707F2}" type="presParOf" srcId="{EBE71031-9224-4E6D-8D0E-7ED77D939D08}" destId="{9C2F753B-F3BF-4FDF-9119-6B5910A527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E7575-D427-4F01-AC2C-6AE2A4FCC06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6680E049-2002-420A-82E1-C98AFFBE93B7}">
      <dgm:prSet custT="1"/>
      <dgm:spPr/>
      <dgm:t>
        <a:bodyPr/>
        <a:lstStyle/>
        <a:p>
          <a:pPr rtl="0"/>
          <a:r>
            <a:rPr lang="ru-RU" sz="1400" b="1" dirty="0" smtClean="0"/>
            <a:t>1. ОБРАЗОВАТЕЛЬНАЯ ДЕЯТЕЛЬНОСТЬ: - воспитание личности, осознающей важность самообразования и образования в рамках меняющихся социокультурных условий, осознающей ценность образования, умеющей применять полученные знания на практике, мотивированной на образование и самообразование в течение всей своей жизни;  ориентация образовательного процесса на системно-</a:t>
          </a:r>
          <a:r>
            <a:rPr lang="ru-RU" sz="1400" b="1" dirty="0" err="1" smtClean="0"/>
            <a:t>деятельностный</a:t>
          </a:r>
          <a:r>
            <a:rPr lang="ru-RU" sz="1400" b="1" dirty="0" smtClean="0"/>
            <a:t> подход, обеспечивающий индивидуальную образовательную траекторию для каждого учащегося. </a:t>
          </a:r>
          <a:endParaRPr lang="uk-UA" sz="1400" b="1" dirty="0"/>
        </a:p>
      </dgm:t>
    </dgm:pt>
    <dgm:pt modelId="{A81BA949-B63F-4D50-BDEE-EE3D52A7139B}" type="parTrans" cxnId="{1DA5EAD1-B066-401B-9FB4-6520990622CC}">
      <dgm:prSet/>
      <dgm:spPr/>
      <dgm:t>
        <a:bodyPr/>
        <a:lstStyle/>
        <a:p>
          <a:endParaRPr lang="uk-UA"/>
        </a:p>
      </dgm:t>
    </dgm:pt>
    <dgm:pt modelId="{9965A55C-76C8-4E0B-9998-668B81230D14}" type="sibTrans" cxnId="{1DA5EAD1-B066-401B-9FB4-6520990622CC}">
      <dgm:prSet/>
      <dgm:spPr/>
      <dgm:t>
        <a:bodyPr/>
        <a:lstStyle/>
        <a:p>
          <a:endParaRPr lang="uk-UA"/>
        </a:p>
      </dgm:t>
    </dgm:pt>
    <dgm:pt modelId="{8BD8CBEB-409B-4EAC-B427-24D91FB9C060}">
      <dgm:prSet custT="1"/>
      <dgm:spPr/>
      <dgm:t>
        <a:bodyPr/>
        <a:lstStyle/>
        <a:p>
          <a:pPr rtl="0"/>
          <a:r>
            <a:rPr lang="ru-RU" sz="1400" b="1" dirty="0" smtClean="0"/>
            <a:t>2. ВНЕУРОЧНАЯ ДЕЯТЕЛЬНОСТЬ: изменение и обновление воспитательной среды, способствующей становлению социальной компетентности учащихся, как совокупности условий, ориентированных на позитивное проявление важнейших качеств и свойств личности в условиях социально-значимой деятельности, ее направленности на высшие ценности и нормы общества и государства, социальной ответственности за свой выбор, поведение и самореализацию. </a:t>
          </a:r>
          <a:endParaRPr lang="uk-UA" sz="1400" b="1" dirty="0"/>
        </a:p>
      </dgm:t>
    </dgm:pt>
    <dgm:pt modelId="{A36D2FA3-ABBE-4939-8A71-EB507EC970A3}" type="parTrans" cxnId="{66814838-6352-43C2-A192-8375942C34CB}">
      <dgm:prSet/>
      <dgm:spPr/>
      <dgm:t>
        <a:bodyPr/>
        <a:lstStyle/>
        <a:p>
          <a:endParaRPr lang="uk-UA"/>
        </a:p>
      </dgm:t>
    </dgm:pt>
    <dgm:pt modelId="{2185C9D6-B2AA-4417-AA0F-D5022EEE21A9}" type="sibTrans" cxnId="{66814838-6352-43C2-A192-8375942C34CB}">
      <dgm:prSet/>
      <dgm:spPr/>
      <dgm:t>
        <a:bodyPr/>
        <a:lstStyle/>
        <a:p>
          <a:endParaRPr lang="uk-UA"/>
        </a:p>
      </dgm:t>
    </dgm:pt>
    <dgm:pt modelId="{327CAC2A-B234-4B40-8E3B-786B627034AE}">
      <dgm:prSet custT="1"/>
      <dgm:spPr/>
      <dgm:t>
        <a:bodyPr/>
        <a:lstStyle/>
        <a:p>
          <a:pPr rtl="0"/>
          <a:r>
            <a:rPr lang="ru-RU" sz="1400" b="1" dirty="0" smtClean="0"/>
            <a:t>3. ЗДОРОВЬЕСБЕРЕЖЕНИЕ: совершенствование </a:t>
          </a:r>
          <a:r>
            <a:rPr lang="ru-RU" sz="1400" b="1" dirty="0" err="1" smtClean="0"/>
            <a:t>здоровьесберегающей</a:t>
          </a:r>
          <a:r>
            <a:rPr lang="ru-RU" sz="1400" b="1" dirty="0" smtClean="0"/>
            <a:t> образовательной среды через внедрение технологий </a:t>
          </a:r>
          <a:r>
            <a:rPr lang="ru-RU" sz="1400" b="1" dirty="0" err="1" smtClean="0"/>
            <a:t>здоровьесбережения</a:t>
          </a:r>
          <a:r>
            <a:rPr lang="ru-RU" sz="1400" b="1" dirty="0" smtClean="0"/>
            <a:t> и обеспечения </a:t>
          </a:r>
          <a:r>
            <a:rPr lang="ru-RU" sz="1400" b="1" dirty="0" err="1" smtClean="0"/>
            <a:t>валеологического</a:t>
          </a:r>
          <a:r>
            <a:rPr lang="ru-RU" sz="1400" b="1" dirty="0" smtClean="0"/>
            <a:t> сопровождения учащихся, а также совместной деятельности участников образовательного процесса, а также других социальных институтов, заинтересованных в формировании ценностного отношения к здоровью и здоровому образу жизни, на сохранение и укрепление здоровья. </a:t>
          </a:r>
          <a:endParaRPr lang="uk-UA" sz="1400" b="1" dirty="0"/>
        </a:p>
      </dgm:t>
    </dgm:pt>
    <dgm:pt modelId="{1C560CAF-D370-4029-91A3-8D98FCAAEFD2}" type="parTrans" cxnId="{4377EBFE-0D29-42F6-80FB-F35A4DB0ECD5}">
      <dgm:prSet/>
      <dgm:spPr/>
      <dgm:t>
        <a:bodyPr/>
        <a:lstStyle/>
        <a:p>
          <a:endParaRPr lang="uk-UA"/>
        </a:p>
      </dgm:t>
    </dgm:pt>
    <dgm:pt modelId="{FE9CBF67-469F-4D98-B742-D3314428ADF7}" type="sibTrans" cxnId="{4377EBFE-0D29-42F6-80FB-F35A4DB0ECD5}">
      <dgm:prSet/>
      <dgm:spPr/>
      <dgm:t>
        <a:bodyPr/>
        <a:lstStyle/>
        <a:p>
          <a:endParaRPr lang="uk-UA"/>
        </a:p>
      </dgm:t>
    </dgm:pt>
    <dgm:pt modelId="{B068941D-6A63-422F-915E-CAA5A948F832}" type="pres">
      <dgm:prSet presAssocID="{05DE7575-D427-4F01-AC2C-6AE2A4FCC06F}" presName="linear" presStyleCnt="0">
        <dgm:presLayoutVars>
          <dgm:animLvl val="lvl"/>
          <dgm:resizeHandles val="exact"/>
        </dgm:presLayoutVars>
      </dgm:prSet>
      <dgm:spPr/>
    </dgm:pt>
    <dgm:pt modelId="{20A2EA9C-DCA4-476F-A82E-B044675CBD22}" type="pres">
      <dgm:prSet presAssocID="{6680E049-2002-420A-82E1-C98AFFBE9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3D88D2-1B4E-4AA5-B278-F33C534E2C50}" type="pres">
      <dgm:prSet presAssocID="{9965A55C-76C8-4E0B-9998-668B81230D14}" presName="spacer" presStyleCnt="0"/>
      <dgm:spPr/>
    </dgm:pt>
    <dgm:pt modelId="{20E99840-476B-439B-8426-BC07B0DE3C24}" type="pres">
      <dgm:prSet presAssocID="{8BD8CBEB-409B-4EAC-B427-24D91FB9C0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14345D-F684-471D-817A-41C71B95D622}" type="pres">
      <dgm:prSet presAssocID="{2185C9D6-B2AA-4417-AA0F-D5022EEE21A9}" presName="spacer" presStyleCnt="0"/>
      <dgm:spPr/>
    </dgm:pt>
    <dgm:pt modelId="{FC2F0A83-55DA-4CDF-9CAE-25A3599F919B}" type="pres">
      <dgm:prSet presAssocID="{327CAC2A-B234-4B40-8E3B-786B627034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6814838-6352-43C2-A192-8375942C34CB}" srcId="{05DE7575-D427-4F01-AC2C-6AE2A4FCC06F}" destId="{8BD8CBEB-409B-4EAC-B427-24D91FB9C060}" srcOrd="1" destOrd="0" parTransId="{A36D2FA3-ABBE-4939-8A71-EB507EC970A3}" sibTransId="{2185C9D6-B2AA-4417-AA0F-D5022EEE21A9}"/>
    <dgm:cxn modelId="{D0C5BECF-D7B6-473A-B8F7-A60B7B74D838}" type="presOf" srcId="{8BD8CBEB-409B-4EAC-B427-24D91FB9C060}" destId="{20E99840-476B-439B-8426-BC07B0DE3C24}" srcOrd="0" destOrd="0" presId="urn:microsoft.com/office/officeart/2005/8/layout/vList2"/>
    <dgm:cxn modelId="{7B5ACD6F-C995-4929-B0C8-641608692871}" type="presOf" srcId="{327CAC2A-B234-4B40-8E3B-786B627034AE}" destId="{FC2F0A83-55DA-4CDF-9CAE-25A3599F919B}" srcOrd="0" destOrd="0" presId="urn:microsoft.com/office/officeart/2005/8/layout/vList2"/>
    <dgm:cxn modelId="{1DA5EAD1-B066-401B-9FB4-6520990622CC}" srcId="{05DE7575-D427-4F01-AC2C-6AE2A4FCC06F}" destId="{6680E049-2002-420A-82E1-C98AFFBE93B7}" srcOrd="0" destOrd="0" parTransId="{A81BA949-B63F-4D50-BDEE-EE3D52A7139B}" sibTransId="{9965A55C-76C8-4E0B-9998-668B81230D14}"/>
    <dgm:cxn modelId="{9513AD21-9E4F-4225-8449-95766E4FE6AE}" type="presOf" srcId="{6680E049-2002-420A-82E1-C98AFFBE93B7}" destId="{20A2EA9C-DCA4-476F-A82E-B044675CBD22}" srcOrd="0" destOrd="0" presId="urn:microsoft.com/office/officeart/2005/8/layout/vList2"/>
    <dgm:cxn modelId="{8BF6B49F-B8E3-4062-9E34-A024CBC78F2D}" type="presOf" srcId="{05DE7575-D427-4F01-AC2C-6AE2A4FCC06F}" destId="{B068941D-6A63-422F-915E-CAA5A948F832}" srcOrd="0" destOrd="0" presId="urn:microsoft.com/office/officeart/2005/8/layout/vList2"/>
    <dgm:cxn modelId="{4377EBFE-0D29-42F6-80FB-F35A4DB0ECD5}" srcId="{05DE7575-D427-4F01-AC2C-6AE2A4FCC06F}" destId="{327CAC2A-B234-4B40-8E3B-786B627034AE}" srcOrd="2" destOrd="0" parTransId="{1C560CAF-D370-4029-91A3-8D98FCAAEFD2}" sibTransId="{FE9CBF67-469F-4D98-B742-D3314428ADF7}"/>
    <dgm:cxn modelId="{6DF20492-8275-4EF3-9BA0-A623A675A45A}" type="presParOf" srcId="{B068941D-6A63-422F-915E-CAA5A948F832}" destId="{20A2EA9C-DCA4-476F-A82E-B044675CBD22}" srcOrd="0" destOrd="0" presId="urn:microsoft.com/office/officeart/2005/8/layout/vList2"/>
    <dgm:cxn modelId="{81F969FB-F492-4AF9-979C-BAF808C80C35}" type="presParOf" srcId="{B068941D-6A63-422F-915E-CAA5A948F832}" destId="{933D88D2-1B4E-4AA5-B278-F33C534E2C50}" srcOrd="1" destOrd="0" presId="urn:microsoft.com/office/officeart/2005/8/layout/vList2"/>
    <dgm:cxn modelId="{6D727293-7F49-4F42-9B18-EA280230A4E1}" type="presParOf" srcId="{B068941D-6A63-422F-915E-CAA5A948F832}" destId="{20E99840-476B-439B-8426-BC07B0DE3C24}" srcOrd="2" destOrd="0" presId="urn:microsoft.com/office/officeart/2005/8/layout/vList2"/>
    <dgm:cxn modelId="{E56ECBAC-ABBD-4B3F-B970-D64DD01D6F1A}" type="presParOf" srcId="{B068941D-6A63-422F-915E-CAA5A948F832}" destId="{8414345D-F684-471D-817A-41C71B95D622}" srcOrd="3" destOrd="0" presId="urn:microsoft.com/office/officeart/2005/8/layout/vList2"/>
    <dgm:cxn modelId="{2077A326-347F-449D-ADEB-62D858937062}" type="presParOf" srcId="{B068941D-6A63-422F-915E-CAA5A948F832}" destId="{FC2F0A83-55DA-4CDF-9CAE-25A3599F91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6F9341-7035-41F6-A6E6-22139E48983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0D5EF75-804B-449B-8D8D-C9E867B7A588}">
      <dgm:prSet custT="1"/>
      <dgm:spPr/>
      <dgm:t>
        <a:bodyPr/>
        <a:lstStyle/>
        <a:p>
          <a:pPr rtl="0"/>
          <a:r>
            <a:rPr lang="ru-RU" sz="1400" b="1" dirty="0" smtClean="0"/>
            <a:t>4. МЕТОДИЧЕСКАЯ И ИННОВАЦИОННАЯ ДЕЯТЕЛЬНОСТЬ: совершенствование научно- методического и информационного сопровождения профессионализма педагогов в рамках требований ГОС, способствующего положительной динамике качества образования. </a:t>
          </a:r>
          <a:endParaRPr lang="uk-UA" sz="1400" dirty="0"/>
        </a:p>
      </dgm:t>
    </dgm:pt>
    <dgm:pt modelId="{2AEF97AF-9BE3-4713-A5C1-1FD4AF4A24D1}" type="parTrans" cxnId="{5F22F7E0-2EBB-4AD8-8953-2F005D0FD0ED}">
      <dgm:prSet/>
      <dgm:spPr/>
      <dgm:t>
        <a:bodyPr/>
        <a:lstStyle/>
        <a:p>
          <a:endParaRPr lang="uk-UA"/>
        </a:p>
      </dgm:t>
    </dgm:pt>
    <dgm:pt modelId="{44BB46DD-E4F0-4D3F-BAC1-1A862475E87C}" type="sibTrans" cxnId="{5F22F7E0-2EBB-4AD8-8953-2F005D0FD0ED}">
      <dgm:prSet/>
      <dgm:spPr/>
      <dgm:t>
        <a:bodyPr/>
        <a:lstStyle/>
        <a:p>
          <a:endParaRPr lang="uk-UA"/>
        </a:p>
      </dgm:t>
    </dgm:pt>
    <dgm:pt modelId="{003B1A4D-61A0-49D4-9384-0D149A20C2DC}">
      <dgm:prSet custT="1"/>
      <dgm:spPr/>
      <dgm:t>
        <a:bodyPr/>
        <a:lstStyle/>
        <a:p>
          <a:pPr rtl="0"/>
          <a:r>
            <a:rPr lang="ru-RU" sz="1400" b="1" dirty="0" smtClean="0"/>
            <a:t>5. УКРЕПЛЕНИЕ МАТЕРИАЛЬНО-ТЕХНИЧЕСКОЙ БАЗЫ: расширение IT-пространства учреждения, </a:t>
          </a:r>
          <a:r>
            <a:rPr lang="ru-RU" sz="1400" b="1" smtClean="0"/>
            <a:t>обеспечивающее учащихся и </a:t>
          </a:r>
          <a:r>
            <a:rPr lang="ru-RU" sz="1400" b="1" dirty="0" smtClean="0"/>
            <a:t>педагогических работников необходимыми ресурсами и благоприятными условиями; совершенствование оснащения образовательно- воспитательного процесса; обеспечение локальной сетью пространство учреждения; обеспечение информационной поддержки всех участников образовательно- воспитательного процесса. </a:t>
          </a:r>
          <a:endParaRPr lang="uk-UA" sz="1400" dirty="0"/>
        </a:p>
      </dgm:t>
    </dgm:pt>
    <dgm:pt modelId="{1897F268-41EE-4196-AF09-0EE3344FCB3C}" type="parTrans" cxnId="{84099805-8A61-4477-B962-33E1B9CA540C}">
      <dgm:prSet/>
      <dgm:spPr/>
      <dgm:t>
        <a:bodyPr/>
        <a:lstStyle/>
        <a:p>
          <a:endParaRPr lang="uk-UA"/>
        </a:p>
      </dgm:t>
    </dgm:pt>
    <dgm:pt modelId="{C09A4458-D3B7-4618-BF68-7DC881A7DF63}" type="sibTrans" cxnId="{84099805-8A61-4477-B962-33E1B9CA540C}">
      <dgm:prSet/>
      <dgm:spPr/>
      <dgm:t>
        <a:bodyPr/>
        <a:lstStyle/>
        <a:p>
          <a:endParaRPr lang="uk-UA"/>
        </a:p>
      </dgm:t>
    </dgm:pt>
    <dgm:pt modelId="{0F3597AD-3865-4829-849F-F3AA5B6958F0}">
      <dgm:prSet custT="1"/>
      <dgm:spPr/>
      <dgm:t>
        <a:bodyPr/>
        <a:lstStyle/>
        <a:p>
          <a:pPr rtl="0"/>
          <a:r>
            <a:rPr lang="ru-RU" sz="1400" b="1" dirty="0" smtClean="0"/>
            <a:t>6. СОВЕРШЕНСТВОВАНИЕ СИСТЕМЫ ГОСУДАРСТВЕННО-ОБЩЕСТВЕННОГО УПРАВЛЕНИЯ. Внедрение эффективных механизмов взаимодействия учреждения с органами власти, социальными партнерами, родителями (законными представителями) в интересах ребенка с целью включения общественности в процесс принятия управленческих решений, направленных на развитие учреждения. </a:t>
          </a:r>
          <a:endParaRPr lang="uk-UA" sz="1400" dirty="0"/>
        </a:p>
      </dgm:t>
    </dgm:pt>
    <dgm:pt modelId="{DC3E805B-3F95-4CFF-B1CD-6CDC86A05960}" type="parTrans" cxnId="{7A9D6C3D-4239-4D1F-AF20-389850060E7C}">
      <dgm:prSet/>
      <dgm:spPr/>
      <dgm:t>
        <a:bodyPr/>
        <a:lstStyle/>
        <a:p>
          <a:endParaRPr lang="uk-UA"/>
        </a:p>
      </dgm:t>
    </dgm:pt>
    <dgm:pt modelId="{7FB99E06-999C-4D70-98D9-128E374EE690}" type="sibTrans" cxnId="{7A9D6C3D-4239-4D1F-AF20-389850060E7C}">
      <dgm:prSet/>
      <dgm:spPr/>
      <dgm:t>
        <a:bodyPr/>
        <a:lstStyle/>
        <a:p>
          <a:endParaRPr lang="uk-UA"/>
        </a:p>
      </dgm:t>
    </dgm:pt>
    <dgm:pt modelId="{F34F422F-2B7C-40CB-95B8-2941B7C67596}">
      <dgm:prSet custT="1"/>
      <dgm:spPr/>
      <dgm:t>
        <a:bodyPr/>
        <a:lstStyle/>
        <a:p>
          <a:pPr rtl="0"/>
          <a:r>
            <a:rPr lang="ru-RU" sz="1400" b="1" dirty="0" smtClean="0"/>
            <a:t>7. ВНУТРЕННЯЯ СИСТЕМА ОЦЕНКИ КАЧЕСТВА. Совершенствование системы </a:t>
          </a:r>
          <a:r>
            <a:rPr lang="ru-RU" sz="1400" b="1" dirty="0" err="1" smtClean="0"/>
            <a:t>внутришкольного</a:t>
          </a:r>
          <a:r>
            <a:rPr lang="ru-RU" sz="1400" b="1" dirty="0" smtClean="0"/>
            <a:t> мониторинга эффективности реализации управленческих проектов; совершенствование методического сопровождения инновационных и экспериментальных площадок и проектов различного уровня. </a:t>
          </a:r>
          <a:endParaRPr lang="uk-UA" sz="1400" dirty="0"/>
        </a:p>
      </dgm:t>
    </dgm:pt>
    <dgm:pt modelId="{93DE965F-0535-49FD-A66E-B086F72D7E7A}" type="parTrans" cxnId="{97D381A1-5733-4E8E-B49A-A35CBFB1DF05}">
      <dgm:prSet/>
      <dgm:spPr/>
      <dgm:t>
        <a:bodyPr/>
        <a:lstStyle/>
        <a:p>
          <a:endParaRPr lang="uk-UA"/>
        </a:p>
      </dgm:t>
    </dgm:pt>
    <dgm:pt modelId="{9898F2CE-4493-4DA1-85CA-CB53897C9A8C}" type="sibTrans" cxnId="{97D381A1-5733-4E8E-B49A-A35CBFB1DF05}">
      <dgm:prSet/>
      <dgm:spPr/>
      <dgm:t>
        <a:bodyPr/>
        <a:lstStyle/>
        <a:p>
          <a:endParaRPr lang="uk-UA"/>
        </a:p>
      </dgm:t>
    </dgm:pt>
    <dgm:pt modelId="{E5B267DD-5C90-42D5-9155-F3629C1E492F}" type="pres">
      <dgm:prSet presAssocID="{C96F9341-7035-41F6-A6E6-22139E489839}" presName="linear" presStyleCnt="0">
        <dgm:presLayoutVars>
          <dgm:animLvl val="lvl"/>
          <dgm:resizeHandles val="exact"/>
        </dgm:presLayoutVars>
      </dgm:prSet>
      <dgm:spPr/>
    </dgm:pt>
    <dgm:pt modelId="{FE53573B-4D34-457A-829A-A67FA5558C67}" type="pres">
      <dgm:prSet presAssocID="{70D5EF75-804B-449B-8D8D-C9E867B7A5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AA4BC6-EE9E-4ADC-858E-7E9EC077E107}" type="pres">
      <dgm:prSet presAssocID="{44BB46DD-E4F0-4D3F-BAC1-1A862475E87C}" presName="spacer" presStyleCnt="0"/>
      <dgm:spPr/>
    </dgm:pt>
    <dgm:pt modelId="{11EAC6F6-D86A-46E9-AFC3-7786170BA523}" type="pres">
      <dgm:prSet presAssocID="{003B1A4D-61A0-49D4-9384-0D149A20C2D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7099C-2D4E-4085-BF22-242AA15CDA2E}" type="pres">
      <dgm:prSet presAssocID="{C09A4458-D3B7-4618-BF68-7DC881A7DF63}" presName="spacer" presStyleCnt="0"/>
      <dgm:spPr/>
    </dgm:pt>
    <dgm:pt modelId="{46B1E598-1FEB-4D36-BD3D-A5014655B3D1}" type="pres">
      <dgm:prSet presAssocID="{0F3597AD-3865-4829-849F-F3AA5B6958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556E75-E06E-412F-A809-13E652BC46E2}" type="pres">
      <dgm:prSet presAssocID="{7FB99E06-999C-4D70-98D9-128E374EE690}" presName="spacer" presStyleCnt="0"/>
      <dgm:spPr/>
    </dgm:pt>
    <dgm:pt modelId="{B9C4B608-E84F-49FC-9279-7DBD1AF83C47}" type="pres">
      <dgm:prSet presAssocID="{F34F422F-2B7C-40CB-95B8-2941B7C6759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3CCFDA7-E9B3-4D6D-AC26-4D58BDB4DCEA}" type="presOf" srcId="{003B1A4D-61A0-49D4-9384-0D149A20C2DC}" destId="{11EAC6F6-D86A-46E9-AFC3-7786170BA523}" srcOrd="0" destOrd="0" presId="urn:microsoft.com/office/officeart/2005/8/layout/vList2"/>
    <dgm:cxn modelId="{7E7B53A2-718F-4793-9BE5-948DA062B9D7}" type="presOf" srcId="{F34F422F-2B7C-40CB-95B8-2941B7C67596}" destId="{B9C4B608-E84F-49FC-9279-7DBD1AF83C47}" srcOrd="0" destOrd="0" presId="urn:microsoft.com/office/officeart/2005/8/layout/vList2"/>
    <dgm:cxn modelId="{97D381A1-5733-4E8E-B49A-A35CBFB1DF05}" srcId="{C96F9341-7035-41F6-A6E6-22139E489839}" destId="{F34F422F-2B7C-40CB-95B8-2941B7C67596}" srcOrd="3" destOrd="0" parTransId="{93DE965F-0535-49FD-A66E-B086F72D7E7A}" sibTransId="{9898F2CE-4493-4DA1-85CA-CB53897C9A8C}"/>
    <dgm:cxn modelId="{3CF2BCAA-8E99-4603-AA55-EEDEEC447042}" type="presOf" srcId="{C96F9341-7035-41F6-A6E6-22139E489839}" destId="{E5B267DD-5C90-42D5-9155-F3629C1E492F}" srcOrd="0" destOrd="0" presId="urn:microsoft.com/office/officeart/2005/8/layout/vList2"/>
    <dgm:cxn modelId="{05B55791-58EA-4467-A484-6B5CED43D93C}" type="presOf" srcId="{0F3597AD-3865-4829-849F-F3AA5B6958F0}" destId="{46B1E598-1FEB-4D36-BD3D-A5014655B3D1}" srcOrd="0" destOrd="0" presId="urn:microsoft.com/office/officeart/2005/8/layout/vList2"/>
    <dgm:cxn modelId="{84099805-8A61-4477-B962-33E1B9CA540C}" srcId="{C96F9341-7035-41F6-A6E6-22139E489839}" destId="{003B1A4D-61A0-49D4-9384-0D149A20C2DC}" srcOrd="1" destOrd="0" parTransId="{1897F268-41EE-4196-AF09-0EE3344FCB3C}" sibTransId="{C09A4458-D3B7-4618-BF68-7DC881A7DF63}"/>
    <dgm:cxn modelId="{DF6C257B-A013-430C-9552-90ADD7629C21}" type="presOf" srcId="{70D5EF75-804B-449B-8D8D-C9E867B7A588}" destId="{FE53573B-4D34-457A-829A-A67FA5558C67}" srcOrd="0" destOrd="0" presId="urn:microsoft.com/office/officeart/2005/8/layout/vList2"/>
    <dgm:cxn modelId="{5F22F7E0-2EBB-4AD8-8953-2F005D0FD0ED}" srcId="{C96F9341-7035-41F6-A6E6-22139E489839}" destId="{70D5EF75-804B-449B-8D8D-C9E867B7A588}" srcOrd="0" destOrd="0" parTransId="{2AEF97AF-9BE3-4713-A5C1-1FD4AF4A24D1}" sibTransId="{44BB46DD-E4F0-4D3F-BAC1-1A862475E87C}"/>
    <dgm:cxn modelId="{7A9D6C3D-4239-4D1F-AF20-389850060E7C}" srcId="{C96F9341-7035-41F6-A6E6-22139E489839}" destId="{0F3597AD-3865-4829-849F-F3AA5B6958F0}" srcOrd="2" destOrd="0" parTransId="{DC3E805B-3F95-4CFF-B1CD-6CDC86A05960}" sibTransId="{7FB99E06-999C-4D70-98D9-128E374EE690}"/>
    <dgm:cxn modelId="{E3D8BFD2-A436-4120-9925-D7E95126E3A6}" type="presParOf" srcId="{E5B267DD-5C90-42D5-9155-F3629C1E492F}" destId="{FE53573B-4D34-457A-829A-A67FA5558C67}" srcOrd="0" destOrd="0" presId="urn:microsoft.com/office/officeart/2005/8/layout/vList2"/>
    <dgm:cxn modelId="{076D5E24-780F-4B53-822C-A718C9045D11}" type="presParOf" srcId="{E5B267DD-5C90-42D5-9155-F3629C1E492F}" destId="{B7AA4BC6-EE9E-4ADC-858E-7E9EC077E107}" srcOrd="1" destOrd="0" presId="urn:microsoft.com/office/officeart/2005/8/layout/vList2"/>
    <dgm:cxn modelId="{78BA96B0-FCFF-4D13-B5EA-E0EDCA739D77}" type="presParOf" srcId="{E5B267DD-5C90-42D5-9155-F3629C1E492F}" destId="{11EAC6F6-D86A-46E9-AFC3-7786170BA523}" srcOrd="2" destOrd="0" presId="urn:microsoft.com/office/officeart/2005/8/layout/vList2"/>
    <dgm:cxn modelId="{C055576E-842E-468C-BD72-38402E6A3765}" type="presParOf" srcId="{E5B267DD-5C90-42D5-9155-F3629C1E492F}" destId="{5AC7099C-2D4E-4085-BF22-242AA15CDA2E}" srcOrd="3" destOrd="0" presId="urn:microsoft.com/office/officeart/2005/8/layout/vList2"/>
    <dgm:cxn modelId="{C0371BEE-4E94-453A-BCE8-AC4DA25363B3}" type="presParOf" srcId="{E5B267DD-5C90-42D5-9155-F3629C1E492F}" destId="{46B1E598-1FEB-4D36-BD3D-A5014655B3D1}" srcOrd="4" destOrd="0" presId="urn:microsoft.com/office/officeart/2005/8/layout/vList2"/>
    <dgm:cxn modelId="{7BD5F53A-2951-466E-B345-E3B48E59BEAA}" type="presParOf" srcId="{E5B267DD-5C90-42D5-9155-F3629C1E492F}" destId="{6A556E75-E06E-412F-A809-13E652BC46E2}" srcOrd="5" destOrd="0" presId="urn:microsoft.com/office/officeart/2005/8/layout/vList2"/>
    <dgm:cxn modelId="{40089C6B-C6B0-44AD-B7DA-EC019EB13E52}" type="presParOf" srcId="{E5B267DD-5C90-42D5-9155-F3629C1E492F}" destId="{B9C4B608-E84F-49FC-9279-7DBD1AF83C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86E6C4-2933-4502-8831-B04E2C3BAC7F}" type="doc">
      <dgm:prSet loTypeId="urn:microsoft.com/office/officeart/2005/8/layout/hList7#2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uk-UA"/>
        </a:p>
      </dgm:t>
    </dgm:pt>
    <dgm:pt modelId="{AF1EE0E8-25BF-4E03-A326-0F5CB00FC868}">
      <dgm:prSet phldrT="[Текст]"/>
      <dgm:spPr/>
      <dgm:t>
        <a:bodyPr/>
        <a:lstStyle/>
        <a:p>
          <a:r>
            <a:rPr lang="ru-RU" dirty="0" smtClean="0"/>
            <a:t>Государственный образовательный стандарт дошкольного образования</a:t>
          </a:r>
          <a:endParaRPr lang="uk-UA" dirty="0"/>
        </a:p>
      </dgm:t>
    </dgm:pt>
    <dgm:pt modelId="{832CB64A-2AD8-4EDC-9984-5A96F25F83D0}" type="parTrans" cxnId="{526D09E1-8840-413C-A3CF-57C65014AE60}">
      <dgm:prSet/>
      <dgm:spPr/>
      <dgm:t>
        <a:bodyPr/>
        <a:lstStyle/>
        <a:p>
          <a:endParaRPr lang="uk-UA"/>
        </a:p>
      </dgm:t>
    </dgm:pt>
    <dgm:pt modelId="{68F778C1-EE78-4F97-922C-89E6E28D27E1}" type="sibTrans" cxnId="{526D09E1-8840-413C-A3CF-57C65014AE60}">
      <dgm:prSet/>
      <dgm:spPr/>
      <dgm:t>
        <a:bodyPr/>
        <a:lstStyle/>
        <a:p>
          <a:endParaRPr lang="uk-UA"/>
        </a:p>
      </dgm:t>
    </dgm:pt>
    <dgm:pt modelId="{A9E93F42-6180-4F70-A1B9-58B163983361}">
      <dgm:prSet phldrT="[Текст]"/>
      <dgm:spPr/>
      <dgm:t>
        <a:bodyPr/>
        <a:lstStyle/>
        <a:p>
          <a:r>
            <a:rPr lang="ru-RU" dirty="0" smtClean="0"/>
            <a:t>Государственный образовательный стандарт начального общего образования</a:t>
          </a:r>
          <a:endParaRPr lang="uk-UA" dirty="0"/>
        </a:p>
      </dgm:t>
    </dgm:pt>
    <dgm:pt modelId="{F607B0FC-E7FD-41E1-860C-EDE7DE768FC2}" type="parTrans" cxnId="{0C6E904F-8BFB-40F4-A4E2-AE3AC0492765}">
      <dgm:prSet/>
      <dgm:spPr/>
      <dgm:t>
        <a:bodyPr/>
        <a:lstStyle/>
        <a:p>
          <a:endParaRPr lang="uk-UA"/>
        </a:p>
      </dgm:t>
    </dgm:pt>
    <dgm:pt modelId="{DAD4406A-23C2-4744-833F-53F7755AF97D}" type="sibTrans" cxnId="{0C6E904F-8BFB-40F4-A4E2-AE3AC0492765}">
      <dgm:prSet/>
      <dgm:spPr/>
      <dgm:t>
        <a:bodyPr/>
        <a:lstStyle/>
        <a:p>
          <a:endParaRPr lang="uk-UA"/>
        </a:p>
      </dgm:t>
    </dgm:pt>
    <dgm:pt modelId="{5ACB02C9-4EC2-43B5-9A35-E5D50CC1C251}">
      <dgm:prSet phldrT="[Текст]"/>
      <dgm:spPr/>
      <dgm:t>
        <a:bodyPr/>
        <a:lstStyle/>
        <a:p>
          <a:r>
            <a:rPr lang="ru-RU" dirty="0" smtClean="0"/>
            <a:t>Государственный образовательный стандарт среднего общего образования</a:t>
          </a:r>
          <a:endParaRPr lang="uk-UA" dirty="0"/>
        </a:p>
      </dgm:t>
    </dgm:pt>
    <dgm:pt modelId="{6E31769F-C05A-42D3-A17A-B82B1A4029CA}" type="parTrans" cxnId="{2C7B5AFA-A52C-4A06-A09F-48CF4C75811E}">
      <dgm:prSet/>
      <dgm:spPr/>
      <dgm:t>
        <a:bodyPr/>
        <a:lstStyle/>
        <a:p>
          <a:endParaRPr lang="uk-UA"/>
        </a:p>
      </dgm:t>
    </dgm:pt>
    <dgm:pt modelId="{72B129F1-136E-465C-9D8C-25E1C4A148DE}" type="sibTrans" cxnId="{2C7B5AFA-A52C-4A06-A09F-48CF4C75811E}">
      <dgm:prSet/>
      <dgm:spPr/>
      <dgm:t>
        <a:bodyPr/>
        <a:lstStyle/>
        <a:p>
          <a:endParaRPr lang="uk-UA"/>
        </a:p>
      </dgm:t>
    </dgm:pt>
    <dgm:pt modelId="{92D532AF-6731-4415-82F1-4830F6CEA6BE}">
      <dgm:prSet/>
      <dgm:spPr/>
      <dgm:t>
        <a:bodyPr/>
        <a:lstStyle/>
        <a:p>
          <a:r>
            <a:rPr lang="ru-RU" dirty="0" smtClean="0"/>
            <a:t>Государственный образовательный стандарт основного общего образования</a:t>
          </a:r>
          <a:endParaRPr lang="uk-UA" dirty="0"/>
        </a:p>
      </dgm:t>
    </dgm:pt>
    <dgm:pt modelId="{FE102AF7-B5E7-4863-8386-40545E143C1C}" type="parTrans" cxnId="{A323E76D-F790-481D-AD03-D6652AB65198}">
      <dgm:prSet/>
      <dgm:spPr/>
      <dgm:t>
        <a:bodyPr/>
        <a:lstStyle/>
        <a:p>
          <a:endParaRPr lang="uk-UA"/>
        </a:p>
      </dgm:t>
    </dgm:pt>
    <dgm:pt modelId="{10602F55-C448-49C0-89D8-50D0910623C4}" type="sibTrans" cxnId="{A323E76D-F790-481D-AD03-D6652AB65198}">
      <dgm:prSet/>
      <dgm:spPr/>
      <dgm:t>
        <a:bodyPr/>
        <a:lstStyle/>
        <a:p>
          <a:endParaRPr lang="uk-UA"/>
        </a:p>
      </dgm:t>
    </dgm:pt>
    <dgm:pt modelId="{B419A4C1-F044-4568-A507-8FD4D8F70FFE}" type="pres">
      <dgm:prSet presAssocID="{5D86E6C4-2933-4502-8831-B04E2C3BAC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6A965E-5A8C-4CF3-9AC6-5E8ED64846CA}" type="pres">
      <dgm:prSet presAssocID="{5D86E6C4-2933-4502-8831-B04E2C3BAC7F}" presName="fgShape" presStyleLbl="fgShp" presStyleIdx="0" presStyleCnt="1"/>
      <dgm:spPr/>
    </dgm:pt>
    <dgm:pt modelId="{DFA04117-CB4E-40B2-B0D4-F791BE10CCFF}" type="pres">
      <dgm:prSet presAssocID="{5D86E6C4-2933-4502-8831-B04E2C3BAC7F}" presName="linComp" presStyleCnt="0"/>
      <dgm:spPr/>
    </dgm:pt>
    <dgm:pt modelId="{139E7211-A8CA-4932-819C-A239E28ECB3F}" type="pres">
      <dgm:prSet presAssocID="{AF1EE0E8-25BF-4E03-A326-0F5CB00FC868}" presName="compNode" presStyleCnt="0"/>
      <dgm:spPr/>
    </dgm:pt>
    <dgm:pt modelId="{0B0E12ED-E89D-4C52-B16D-020C3602236A}" type="pres">
      <dgm:prSet presAssocID="{AF1EE0E8-25BF-4E03-A326-0F5CB00FC868}" presName="bkgdShape" presStyleLbl="node1" presStyleIdx="0" presStyleCnt="4"/>
      <dgm:spPr/>
      <dgm:t>
        <a:bodyPr/>
        <a:lstStyle/>
        <a:p>
          <a:endParaRPr lang="uk-UA"/>
        </a:p>
      </dgm:t>
    </dgm:pt>
    <dgm:pt modelId="{EB76913D-9A8C-4762-B676-06600923FE7F}" type="pres">
      <dgm:prSet presAssocID="{AF1EE0E8-25BF-4E03-A326-0F5CB00FC86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7DC64A-5DAE-4A34-B79A-E37A66B1F06A}" type="pres">
      <dgm:prSet presAssocID="{AF1EE0E8-25BF-4E03-A326-0F5CB00FC868}" presName="invisiNode" presStyleLbl="node1" presStyleIdx="0" presStyleCnt="4"/>
      <dgm:spPr/>
    </dgm:pt>
    <dgm:pt modelId="{99841F25-594A-487C-9E48-5A5F11D9169D}" type="pres">
      <dgm:prSet presAssocID="{AF1EE0E8-25BF-4E03-A326-0F5CB00FC868}" presName="imagNode" presStyleLbl="fgImgPlace1" presStyleIdx="0" presStyleCnt="4"/>
      <dgm:spPr>
        <a:blipFill>
          <a:blip xmlns:r="http://schemas.openxmlformats.org/officeDocument/2006/relationships" r:embed="rId1">
            <a:extLst/>
          </a:blip>
          <a:srcRect/>
          <a:stretch>
            <a:fillRect l="-18000" r="-18000"/>
          </a:stretch>
        </a:blipFill>
      </dgm:spPr>
    </dgm:pt>
    <dgm:pt modelId="{87BD0265-EDBA-40A7-BADC-93E186807902}" type="pres">
      <dgm:prSet presAssocID="{68F778C1-EE78-4F97-922C-89E6E28D27E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2109734-CEDB-47EA-88E4-81A5D340A5F6}" type="pres">
      <dgm:prSet presAssocID="{A9E93F42-6180-4F70-A1B9-58B163983361}" presName="compNode" presStyleCnt="0"/>
      <dgm:spPr/>
    </dgm:pt>
    <dgm:pt modelId="{B08FFAA9-847C-4980-8AB5-66895068BDE9}" type="pres">
      <dgm:prSet presAssocID="{A9E93F42-6180-4F70-A1B9-58B163983361}" presName="bkgdShape" presStyleLbl="node1" presStyleIdx="1" presStyleCnt="4"/>
      <dgm:spPr/>
      <dgm:t>
        <a:bodyPr/>
        <a:lstStyle/>
        <a:p>
          <a:endParaRPr lang="uk-UA"/>
        </a:p>
      </dgm:t>
    </dgm:pt>
    <dgm:pt modelId="{414C6F5D-E178-420F-987D-33EF33DF7B8B}" type="pres">
      <dgm:prSet presAssocID="{A9E93F42-6180-4F70-A1B9-58B16398336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862757-51A4-4C6A-887E-D025565792DC}" type="pres">
      <dgm:prSet presAssocID="{A9E93F42-6180-4F70-A1B9-58B163983361}" presName="invisiNode" presStyleLbl="node1" presStyleIdx="1" presStyleCnt="4"/>
      <dgm:spPr/>
    </dgm:pt>
    <dgm:pt modelId="{700A2AD9-5C71-4E0A-B609-0B17A6B91A35}" type="pres">
      <dgm:prSet presAssocID="{A9E93F42-6180-4F70-A1B9-58B163983361}" presName="imagNode" presStyleLbl="fgImgPlace1" presStyleIdx="1" presStyleCnt="4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2000" r="-2000"/>
          </a:stretch>
        </a:blipFill>
      </dgm:spPr>
    </dgm:pt>
    <dgm:pt modelId="{18850497-DCAD-40B6-A5BE-1E96822ABFF5}" type="pres">
      <dgm:prSet presAssocID="{DAD4406A-23C2-4744-833F-53F7755AF97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5A3F777-AB5B-464D-850C-7993CF4A52ED}" type="pres">
      <dgm:prSet presAssocID="{92D532AF-6731-4415-82F1-4830F6CEA6BE}" presName="compNode" presStyleCnt="0"/>
      <dgm:spPr/>
    </dgm:pt>
    <dgm:pt modelId="{1EEC34EC-FE5C-4B8D-B02F-CAD99B04A5E8}" type="pres">
      <dgm:prSet presAssocID="{92D532AF-6731-4415-82F1-4830F6CEA6BE}" presName="bkgdShape" presStyleLbl="node1" presStyleIdx="2" presStyleCnt="4"/>
      <dgm:spPr/>
      <dgm:t>
        <a:bodyPr/>
        <a:lstStyle/>
        <a:p>
          <a:endParaRPr lang="uk-UA"/>
        </a:p>
      </dgm:t>
    </dgm:pt>
    <dgm:pt modelId="{D7D2B629-1F33-47B6-B478-7CA5FAB79EE0}" type="pres">
      <dgm:prSet presAssocID="{92D532AF-6731-4415-82F1-4830F6CEA6B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EEB5F4-FC1E-429F-B269-A985B02D55A7}" type="pres">
      <dgm:prSet presAssocID="{92D532AF-6731-4415-82F1-4830F6CEA6BE}" presName="invisiNode" presStyleLbl="node1" presStyleIdx="2" presStyleCnt="4"/>
      <dgm:spPr/>
    </dgm:pt>
    <dgm:pt modelId="{2EADB19D-70A5-4A41-875A-77A77C8AB362}" type="pres">
      <dgm:prSet presAssocID="{92D532AF-6731-4415-82F1-4830F6CEA6BE}" presName="imagNode" presStyleLbl="fgImgPlace1" presStyleIdx="2" presStyleCnt="4" custLinFactNeighborX="6137" custLinFactNeighborY="6030"/>
      <dgm:spPr>
        <a:blipFill>
          <a:blip xmlns:r="http://schemas.openxmlformats.org/officeDocument/2006/relationships" r:embed="rId3">
            <a:extLst/>
          </a:blip>
          <a:srcRect/>
          <a:stretch>
            <a:fillRect t="-2000" b="-2000"/>
          </a:stretch>
        </a:blipFill>
      </dgm:spPr>
    </dgm:pt>
    <dgm:pt modelId="{3A35CDF7-0CDC-4954-B38F-0A2BBB640B41}" type="pres">
      <dgm:prSet presAssocID="{10602F55-C448-49C0-89D8-50D0910623C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F6174D5-3105-4466-875A-56BB14D98256}" type="pres">
      <dgm:prSet presAssocID="{5ACB02C9-4EC2-43B5-9A35-E5D50CC1C251}" presName="compNode" presStyleCnt="0"/>
      <dgm:spPr/>
    </dgm:pt>
    <dgm:pt modelId="{7F2610A7-C5F1-436C-8601-36A1CF3A169E}" type="pres">
      <dgm:prSet presAssocID="{5ACB02C9-4EC2-43B5-9A35-E5D50CC1C251}" presName="bkgdShape" presStyleLbl="node1" presStyleIdx="3" presStyleCnt="4"/>
      <dgm:spPr/>
      <dgm:t>
        <a:bodyPr/>
        <a:lstStyle/>
        <a:p>
          <a:endParaRPr lang="uk-UA"/>
        </a:p>
      </dgm:t>
    </dgm:pt>
    <dgm:pt modelId="{55422139-EEFC-4E67-8637-6CA4D550C870}" type="pres">
      <dgm:prSet presAssocID="{5ACB02C9-4EC2-43B5-9A35-E5D50CC1C25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E0BE6B-70F5-4941-8528-6FD46B2B8441}" type="pres">
      <dgm:prSet presAssocID="{5ACB02C9-4EC2-43B5-9A35-E5D50CC1C251}" presName="invisiNode" presStyleLbl="node1" presStyleIdx="3" presStyleCnt="4"/>
      <dgm:spPr/>
    </dgm:pt>
    <dgm:pt modelId="{B40A72F9-DA86-4278-B1EE-81FD0209F7A1}" type="pres">
      <dgm:prSet presAssocID="{5ACB02C9-4EC2-43B5-9A35-E5D50CC1C251}" presName="imagNode" presStyleLbl="fgImgPlace1" presStyleIdx="3" presStyleCnt="4"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l="-18000" r="-18000"/>
          </a:stretch>
        </a:blipFill>
      </dgm:spPr>
    </dgm:pt>
  </dgm:ptLst>
  <dgm:cxnLst>
    <dgm:cxn modelId="{44847CC8-7565-4C9F-AB77-25360F0A2A01}" type="presOf" srcId="{A9E93F42-6180-4F70-A1B9-58B163983361}" destId="{414C6F5D-E178-420F-987D-33EF33DF7B8B}" srcOrd="1" destOrd="0" presId="urn:microsoft.com/office/officeart/2005/8/layout/hList7#2"/>
    <dgm:cxn modelId="{2A69D940-8EB4-402D-BA3B-6D910374953F}" type="presOf" srcId="{A9E93F42-6180-4F70-A1B9-58B163983361}" destId="{B08FFAA9-847C-4980-8AB5-66895068BDE9}" srcOrd="0" destOrd="0" presId="urn:microsoft.com/office/officeart/2005/8/layout/hList7#2"/>
    <dgm:cxn modelId="{A323E76D-F790-481D-AD03-D6652AB65198}" srcId="{5D86E6C4-2933-4502-8831-B04E2C3BAC7F}" destId="{92D532AF-6731-4415-82F1-4830F6CEA6BE}" srcOrd="2" destOrd="0" parTransId="{FE102AF7-B5E7-4863-8386-40545E143C1C}" sibTransId="{10602F55-C448-49C0-89D8-50D0910623C4}"/>
    <dgm:cxn modelId="{2C7B5AFA-A52C-4A06-A09F-48CF4C75811E}" srcId="{5D86E6C4-2933-4502-8831-B04E2C3BAC7F}" destId="{5ACB02C9-4EC2-43B5-9A35-E5D50CC1C251}" srcOrd="3" destOrd="0" parTransId="{6E31769F-C05A-42D3-A17A-B82B1A4029CA}" sibTransId="{72B129F1-136E-465C-9D8C-25E1C4A148DE}"/>
    <dgm:cxn modelId="{16435A3E-7CD2-4E2F-BE56-0607E40478E3}" type="presOf" srcId="{AF1EE0E8-25BF-4E03-A326-0F5CB00FC868}" destId="{0B0E12ED-E89D-4C52-B16D-020C3602236A}" srcOrd="0" destOrd="0" presId="urn:microsoft.com/office/officeart/2005/8/layout/hList7#2"/>
    <dgm:cxn modelId="{526D09E1-8840-413C-A3CF-57C65014AE60}" srcId="{5D86E6C4-2933-4502-8831-B04E2C3BAC7F}" destId="{AF1EE0E8-25BF-4E03-A326-0F5CB00FC868}" srcOrd="0" destOrd="0" parTransId="{832CB64A-2AD8-4EDC-9984-5A96F25F83D0}" sibTransId="{68F778C1-EE78-4F97-922C-89E6E28D27E1}"/>
    <dgm:cxn modelId="{4010E342-E693-4566-B28B-1E302ECDDA3A}" type="presOf" srcId="{68F778C1-EE78-4F97-922C-89E6E28D27E1}" destId="{87BD0265-EDBA-40A7-BADC-93E186807902}" srcOrd="0" destOrd="0" presId="urn:microsoft.com/office/officeart/2005/8/layout/hList7#2"/>
    <dgm:cxn modelId="{17EE656A-91AC-4AFB-BBEF-390EC598C9A6}" type="presOf" srcId="{5ACB02C9-4EC2-43B5-9A35-E5D50CC1C251}" destId="{7F2610A7-C5F1-436C-8601-36A1CF3A169E}" srcOrd="0" destOrd="0" presId="urn:microsoft.com/office/officeart/2005/8/layout/hList7#2"/>
    <dgm:cxn modelId="{11B84316-B031-44A2-9BBE-74A4EFEF6FCC}" type="presOf" srcId="{DAD4406A-23C2-4744-833F-53F7755AF97D}" destId="{18850497-DCAD-40B6-A5BE-1E96822ABFF5}" srcOrd="0" destOrd="0" presId="urn:microsoft.com/office/officeart/2005/8/layout/hList7#2"/>
    <dgm:cxn modelId="{AA993E31-2568-41E1-8E40-2EAB2B555376}" type="presOf" srcId="{92D532AF-6731-4415-82F1-4830F6CEA6BE}" destId="{1EEC34EC-FE5C-4B8D-B02F-CAD99B04A5E8}" srcOrd="0" destOrd="0" presId="urn:microsoft.com/office/officeart/2005/8/layout/hList7#2"/>
    <dgm:cxn modelId="{459E5CCC-96DE-4144-BF9E-F70B029121AD}" type="presOf" srcId="{92D532AF-6731-4415-82F1-4830F6CEA6BE}" destId="{D7D2B629-1F33-47B6-B478-7CA5FAB79EE0}" srcOrd="1" destOrd="0" presId="urn:microsoft.com/office/officeart/2005/8/layout/hList7#2"/>
    <dgm:cxn modelId="{51F53BAD-DCE4-4A3C-A55C-3B04A3F8C79A}" type="presOf" srcId="{5ACB02C9-4EC2-43B5-9A35-E5D50CC1C251}" destId="{55422139-EEFC-4E67-8637-6CA4D550C870}" srcOrd="1" destOrd="0" presId="urn:microsoft.com/office/officeart/2005/8/layout/hList7#2"/>
    <dgm:cxn modelId="{0C6E904F-8BFB-40F4-A4E2-AE3AC0492765}" srcId="{5D86E6C4-2933-4502-8831-B04E2C3BAC7F}" destId="{A9E93F42-6180-4F70-A1B9-58B163983361}" srcOrd="1" destOrd="0" parTransId="{F607B0FC-E7FD-41E1-860C-EDE7DE768FC2}" sibTransId="{DAD4406A-23C2-4744-833F-53F7755AF97D}"/>
    <dgm:cxn modelId="{B37D0DF7-3E09-4DF9-88A5-389EAB9D7402}" type="presOf" srcId="{5D86E6C4-2933-4502-8831-B04E2C3BAC7F}" destId="{B419A4C1-F044-4568-A507-8FD4D8F70FFE}" srcOrd="0" destOrd="0" presId="urn:microsoft.com/office/officeart/2005/8/layout/hList7#2"/>
    <dgm:cxn modelId="{EEAA4A6C-5557-475E-8EC8-37A3E394A8F3}" type="presOf" srcId="{10602F55-C448-49C0-89D8-50D0910623C4}" destId="{3A35CDF7-0CDC-4954-B38F-0A2BBB640B41}" srcOrd="0" destOrd="0" presId="urn:microsoft.com/office/officeart/2005/8/layout/hList7#2"/>
    <dgm:cxn modelId="{E863895B-894A-45CC-B4BA-FFE4B529D2E2}" type="presOf" srcId="{AF1EE0E8-25BF-4E03-A326-0F5CB00FC868}" destId="{EB76913D-9A8C-4762-B676-06600923FE7F}" srcOrd="1" destOrd="0" presId="urn:microsoft.com/office/officeart/2005/8/layout/hList7#2"/>
    <dgm:cxn modelId="{5043DECF-F775-48F2-9A4E-3B752732B774}" type="presParOf" srcId="{B419A4C1-F044-4568-A507-8FD4D8F70FFE}" destId="{026A965E-5A8C-4CF3-9AC6-5E8ED64846CA}" srcOrd="0" destOrd="0" presId="urn:microsoft.com/office/officeart/2005/8/layout/hList7#2"/>
    <dgm:cxn modelId="{131A80F0-6E16-4BF9-9387-C5394DF4B76E}" type="presParOf" srcId="{B419A4C1-F044-4568-A507-8FD4D8F70FFE}" destId="{DFA04117-CB4E-40B2-B0D4-F791BE10CCFF}" srcOrd="1" destOrd="0" presId="urn:microsoft.com/office/officeart/2005/8/layout/hList7#2"/>
    <dgm:cxn modelId="{D8A07753-4CBB-4815-81BA-2AAA764C07CC}" type="presParOf" srcId="{DFA04117-CB4E-40B2-B0D4-F791BE10CCFF}" destId="{139E7211-A8CA-4932-819C-A239E28ECB3F}" srcOrd="0" destOrd="0" presId="urn:microsoft.com/office/officeart/2005/8/layout/hList7#2"/>
    <dgm:cxn modelId="{976CABC3-BE64-4202-8DCA-F05758C3055F}" type="presParOf" srcId="{139E7211-A8CA-4932-819C-A239E28ECB3F}" destId="{0B0E12ED-E89D-4C52-B16D-020C3602236A}" srcOrd="0" destOrd="0" presId="urn:microsoft.com/office/officeart/2005/8/layout/hList7#2"/>
    <dgm:cxn modelId="{E16CEB7C-2F65-41D6-B4B2-2E1FBA169EB3}" type="presParOf" srcId="{139E7211-A8CA-4932-819C-A239E28ECB3F}" destId="{EB76913D-9A8C-4762-B676-06600923FE7F}" srcOrd="1" destOrd="0" presId="urn:microsoft.com/office/officeart/2005/8/layout/hList7#2"/>
    <dgm:cxn modelId="{77D214E7-465D-49CF-AFE5-922ABE3C2BC3}" type="presParOf" srcId="{139E7211-A8CA-4932-819C-A239E28ECB3F}" destId="{527DC64A-5DAE-4A34-B79A-E37A66B1F06A}" srcOrd="2" destOrd="0" presId="urn:microsoft.com/office/officeart/2005/8/layout/hList7#2"/>
    <dgm:cxn modelId="{F3EF6A11-312E-44E9-99A1-EB458BB30CAE}" type="presParOf" srcId="{139E7211-A8CA-4932-819C-A239E28ECB3F}" destId="{99841F25-594A-487C-9E48-5A5F11D9169D}" srcOrd="3" destOrd="0" presId="urn:microsoft.com/office/officeart/2005/8/layout/hList7#2"/>
    <dgm:cxn modelId="{9C6AAFAE-2C61-4A19-9685-869CC383D527}" type="presParOf" srcId="{DFA04117-CB4E-40B2-B0D4-F791BE10CCFF}" destId="{87BD0265-EDBA-40A7-BADC-93E186807902}" srcOrd="1" destOrd="0" presId="urn:microsoft.com/office/officeart/2005/8/layout/hList7#2"/>
    <dgm:cxn modelId="{BA35E1A6-68E1-4458-9247-88C5B84F4066}" type="presParOf" srcId="{DFA04117-CB4E-40B2-B0D4-F791BE10CCFF}" destId="{D2109734-CEDB-47EA-88E4-81A5D340A5F6}" srcOrd="2" destOrd="0" presId="urn:microsoft.com/office/officeart/2005/8/layout/hList7#2"/>
    <dgm:cxn modelId="{C0A3EC70-83A6-409B-AEC5-D92A739D2B16}" type="presParOf" srcId="{D2109734-CEDB-47EA-88E4-81A5D340A5F6}" destId="{B08FFAA9-847C-4980-8AB5-66895068BDE9}" srcOrd="0" destOrd="0" presId="urn:microsoft.com/office/officeart/2005/8/layout/hList7#2"/>
    <dgm:cxn modelId="{EF86A44A-C1F5-4E2E-BE6D-625F6A8D26FF}" type="presParOf" srcId="{D2109734-CEDB-47EA-88E4-81A5D340A5F6}" destId="{414C6F5D-E178-420F-987D-33EF33DF7B8B}" srcOrd="1" destOrd="0" presId="urn:microsoft.com/office/officeart/2005/8/layout/hList7#2"/>
    <dgm:cxn modelId="{E02D160E-BD32-4F54-92FD-D3AF4A83DDFA}" type="presParOf" srcId="{D2109734-CEDB-47EA-88E4-81A5D340A5F6}" destId="{77862757-51A4-4C6A-887E-D025565792DC}" srcOrd="2" destOrd="0" presId="urn:microsoft.com/office/officeart/2005/8/layout/hList7#2"/>
    <dgm:cxn modelId="{4840E3A5-8889-4AD1-ACDE-269DD1D2DCDE}" type="presParOf" srcId="{D2109734-CEDB-47EA-88E4-81A5D340A5F6}" destId="{700A2AD9-5C71-4E0A-B609-0B17A6B91A35}" srcOrd="3" destOrd="0" presId="urn:microsoft.com/office/officeart/2005/8/layout/hList7#2"/>
    <dgm:cxn modelId="{9836D47E-64E4-450C-ABBA-CBE845883820}" type="presParOf" srcId="{DFA04117-CB4E-40B2-B0D4-F791BE10CCFF}" destId="{18850497-DCAD-40B6-A5BE-1E96822ABFF5}" srcOrd="3" destOrd="0" presId="urn:microsoft.com/office/officeart/2005/8/layout/hList7#2"/>
    <dgm:cxn modelId="{144B6AEC-634E-4C4A-896A-7B6127E4D0A6}" type="presParOf" srcId="{DFA04117-CB4E-40B2-B0D4-F791BE10CCFF}" destId="{D5A3F777-AB5B-464D-850C-7993CF4A52ED}" srcOrd="4" destOrd="0" presId="urn:microsoft.com/office/officeart/2005/8/layout/hList7#2"/>
    <dgm:cxn modelId="{3451F5AF-EFB2-48B9-A86B-92E7120BF180}" type="presParOf" srcId="{D5A3F777-AB5B-464D-850C-7993CF4A52ED}" destId="{1EEC34EC-FE5C-4B8D-B02F-CAD99B04A5E8}" srcOrd="0" destOrd="0" presId="urn:microsoft.com/office/officeart/2005/8/layout/hList7#2"/>
    <dgm:cxn modelId="{6F299E21-874A-448F-9E62-0ABCC83FD226}" type="presParOf" srcId="{D5A3F777-AB5B-464D-850C-7993CF4A52ED}" destId="{D7D2B629-1F33-47B6-B478-7CA5FAB79EE0}" srcOrd="1" destOrd="0" presId="urn:microsoft.com/office/officeart/2005/8/layout/hList7#2"/>
    <dgm:cxn modelId="{647F9FC8-384B-44D9-A662-46C7C3160277}" type="presParOf" srcId="{D5A3F777-AB5B-464D-850C-7993CF4A52ED}" destId="{BCEEB5F4-FC1E-429F-B269-A985B02D55A7}" srcOrd="2" destOrd="0" presId="urn:microsoft.com/office/officeart/2005/8/layout/hList7#2"/>
    <dgm:cxn modelId="{AADFBD62-0683-4756-8251-09373A2AB282}" type="presParOf" srcId="{D5A3F777-AB5B-464D-850C-7993CF4A52ED}" destId="{2EADB19D-70A5-4A41-875A-77A77C8AB362}" srcOrd="3" destOrd="0" presId="urn:microsoft.com/office/officeart/2005/8/layout/hList7#2"/>
    <dgm:cxn modelId="{B5354FC0-72F0-4C99-8756-9D7D0F981BDC}" type="presParOf" srcId="{DFA04117-CB4E-40B2-B0D4-F791BE10CCFF}" destId="{3A35CDF7-0CDC-4954-B38F-0A2BBB640B41}" srcOrd="5" destOrd="0" presId="urn:microsoft.com/office/officeart/2005/8/layout/hList7#2"/>
    <dgm:cxn modelId="{C79D9CA3-6466-4D7A-A711-45B7DEFCA4C8}" type="presParOf" srcId="{DFA04117-CB4E-40B2-B0D4-F791BE10CCFF}" destId="{2F6174D5-3105-4466-875A-56BB14D98256}" srcOrd="6" destOrd="0" presId="urn:microsoft.com/office/officeart/2005/8/layout/hList7#2"/>
    <dgm:cxn modelId="{11BFB1AA-EDF1-48DC-AF76-1E4ACEAB8B6B}" type="presParOf" srcId="{2F6174D5-3105-4466-875A-56BB14D98256}" destId="{7F2610A7-C5F1-436C-8601-36A1CF3A169E}" srcOrd="0" destOrd="0" presId="urn:microsoft.com/office/officeart/2005/8/layout/hList7#2"/>
    <dgm:cxn modelId="{8438E952-D48A-49DD-9475-00E4BC840B9C}" type="presParOf" srcId="{2F6174D5-3105-4466-875A-56BB14D98256}" destId="{55422139-EEFC-4E67-8637-6CA4D550C870}" srcOrd="1" destOrd="0" presId="urn:microsoft.com/office/officeart/2005/8/layout/hList7#2"/>
    <dgm:cxn modelId="{7AD5CFDA-7727-48F8-B02C-AD998644FFF1}" type="presParOf" srcId="{2F6174D5-3105-4466-875A-56BB14D98256}" destId="{9CE0BE6B-70F5-4941-8528-6FD46B2B8441}" srcOrd="2" destOrd="0" presId="urn:microsoft.com/office/officeart/2005/8/layout/hList7#2"/>
    <dgm:cxn modelId="{6135A68B-E862-4F74-B485-1B78B7FA0177}" type="presParOf" srcId="{2F6174D5-3105-4466-875A-56BB14D98256}" destId="{B40A72F9-DA86-4278-B1EE-81FD0209F7A1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1917C5-3A0D-45E3-9863-37704B1FF3B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9746593-C234-45C9-A87A-9DFC54EC6B08}">
      <dgm:prSet custT="1"/>
      <dgm:spPr/>
      <dgm:t>
        <a:bodyPr/>
        <a:lstStyle/>
        <a:p>
          <a:pPr rtl="0"/>
          <a:r>
            <a:rPr lang="ru-RU" sz="1600" b="1" dirty="0" smtClean="0"/>
            <a:t>1. Общие положения.</a:t>
          </a:r>
          <a:endParaRPr lang="ru-RU" sz="1600" b="1" dirty="0"/>
        </a:p>
      </dgm:t>
    </dgm:pt>
    <dgm:pt modelId="{1730EC57-F705-48A7-B62E-8913EE5E6F2A}" type="parTrans" cxnId="{B0C64278-21C1-4992-8C93-A299A563CE0E}">
      <dgm:prSet/>
      <dgm:spPr/>
      <dgm:t>
        <a:bodyPr/>
        <a:lstStyle/>
        <a:p>
          <a:endParaRPr lang="ru-RU"/>
        </a:p>
      </dgm:t>
    </dgm:pt>
    <dgm:pt modelId="{E03CFE34-2F62-4FB4-94CA-AB95F1B85D94}" type="sibTrans" cxnId="{B0C64278-21C1-4992-8C93-A299A563CE0E}">
      <dgm:prSet/>
      <dgm:spPr/>
      <dgm:t>
        <a:bodyPr/>
        <a:lstStyle/>
        <a:p>
          <a:endParaRPr lang="ru-RU"/>
        </a:p>
      </dgm:t>
    </dgm:pt>
    <dgm:pt modelId="{BB3B32C5-EE17-4527-886E-1A54CE365A01}">
      <dgm:prSet custT="1"/>
      <dgm:spPr/>
      <dgm:t>
        <a:bodyPr/>
        <a:lstStyle/>
        <a:p>
          <a:pPr rtl="0"/>
          <a:r>
            <a:rPr lang="ru-RU" sz="1600" b="1" dirty="0" smtClean="0"/>
            <a:t>2.  Требования к результатам освоения основной образовательной программы. </a:t>
          </a:r>
          <a:endParaRPr lang="ru-RU" sz="1600" b="1" dirty="0"/>
        </a:p>
      </dgm:t>
    </dgm:pt>
    <dgm:pt modelId="{D7980B98-4B5B-4FFD-B025-E0E9D5DE2C4D}" type="parTrans" cxnId="{20FF7CD9-281C-47E7-B087-43F3C8AC33C6}">
      <dgm:prSet/>
      <dgm:spPr/>
      <dgm:t>
        <a:bodyPr/>
        <a:lstStyle/>
        <a:p>
          <a:endParaRPr lang="ru-RU"/>
        </a:p>
      </dgm:t>
    </dgm:pt>
    <dgm:pt modelId="{9D2CDA99-36E7-4DC0-962D-D942B0AF0D9A}" type="sibTrans" cxnId="{20FF7CD9-281C-47E7-B087-43F3C8AC33C6}">
      <dgm:prSet/>
      <dgm:spPr/>
      <dgm:t>
        <a:bodyPr/>
        <a:lstStyle/>
        <a:p>
          <a:endParaRPr lang="ru-RU"/>
        </a:p>
      </dgm:t>
    </dgm:pt>
    <dgm:pt modelId="{1EC1ECC5-3226-4699-80AD-21387B6CF72D}">
      <dgm:prSet custT="1"/>
      <dgm:spPr/>
      <dgm:t>
        <a:bodyPr/>
        <a:lstStyle/>
        <a:p>
          <a:pPr rtl="0"/>
          <a:r>
            <a:rPr lang="ru-RU" sz="1600" b="1" dirty="0" smtClean="0"/>
            <a:t>3. Требования к структуре основной образовательной программы общего образования </a:t>
          </a:r>
          <a:endParaRPr lang="ru-RU" sz="1600" b="1" dirty="0"/>
        </a:p>
      </dgm:t>
    </dgm:pt>
    <dgm:pt modelId="{E3A795AE-CEA7-4D00-BB34-3FE93D190325}" type="parTrans" cxnId="{2DFB8D11-EC4C-4394-9902-D9F724553C34}">
      <dgm:prSet/>
      <dgm:spPr/>
      <dgm:t>
        <a:bodyPr/>
        <a:lstStyle/>
        <a:p>
          <a:endParaRPr lang="ru-RU"/>
        </a:p>
      </dgm:t>
    </dgm:pt>
    <dgm:pt modelId="{0D8B53FE-65E2-49BF-8DC7-BADE1EB8509A}" type="sibTrans" cxnId="{2DFB8D11-EC4C-4394-9902-D9F724553C34}">
      <dgm:prSet/>
      <dgm:spPr/>
      <dgm:t>
        <a:bodyPr/>
        <a:lstStyle/>
        <a:p>
          <a:endParaRPr lang="ru-RU"/>
        </a:p>
      </dgm:t>
    </dgm:pt>
    <dgm:pt modelId="{837905D3-D769-408E-AFAE-4E7ED182927A}">
      <dgm:prSet custT="1"/>
      <dgm:spPr/>
      <dgm:t>
        <a:bodyPr/>
        <a:lstStyle/>
        <a:p>
          <a:pPr rtl="0"/>
          <a:r>
            <a:rPr lang="ru-RU" sz="1600" b="1" dirty="0" smtClean="0"/>
            <a:t>4. Система условий реализации основной образовательной программы основного общего образования</a:t>
          </a:r>
          <a:endParaRPr lang="ru-RU" sz="1600" b="1" dirty="0"/>
        </a:p>
      </dgm:t>
    </dgm:pt>
    <dgm:pt modelId="{48234BBA-C59B-4A40-B057-42A8C2761DAF}" type="parTrans" cxnId="{A08879D8-32DA-4FBB-B0EE-C48E32FC7027}">
      <dgm:prSet/>
      <dgm:spPr/>
      <dgm:t>
        <a:bodyPr/>
        <a:lstStyle/>
        <a:p>
          <a:endParaRPr lang="ru-RU"/>
        </a:p>
      </dgm:t>
    </dgm:pt>
    <dgm:pt modelId="{4A0CA8D0-43DE-492B-83F4-C6136F2F6B17}" type="sibTrans" cxnId="{A08879D8-32DA-4FBB-B0EE-C48E32FC7027}">
      <dgm:prSet/>
      <dgm:spPr/>
      <dgm:t>
        <a:bodyPr/>
        <a:lstStyle/>
        <a:p>
          <a:endParaRPr lang="ru-RU"/>
        </a:p>
      </dgm:t>
    </dgm:pt>
    <dgm:pt modelId="{A7A1F8AB-DA64-4E6F-9DF5-E1BA20A21DDA}" type="pres">
      <dgm:prSet presAssocID="{D31917C5-3A0D-45E3-9863-37704B1FF3B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AC1C675-3789-44BE-9892-D282FBB21527}" type="pres">
      <dgm:prSet presAssocID="{D31917C5-3A0D-45E3-9863-37704B1FF3BB}" presName="arrow" presStyleLbl="bgShp" presStyleIdx="0" presStyleCnt="1"/>
      <dgm:spPr/>
    </dgm:pt>
    <dgm:pt modelId="{012B27B3-0C27-4434-A086-7FC69DAD4646}" type="pres">
      <dgm:prSet presAssocID="{D31917C5-3A0D-45E3-9863-37704B1FF3BB}" presName="linearProcess" presStyleCnt="0"/>
      <dgm:spPr/>
    </dgm:pt>
    <dgm:pt modelId="{B7DC1F08-B4BF-4EAE-8B9F-B3AA52C14DF6}" type="pres">
      <dgm:prSet presAssocID="{79746593-C234-45C9-A87A-9DFC54EC6B0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C5DF12-ECB0-4B0A-A221-1FB065F4D5A9}" type="pres">
      <dgm:prSet presAssocID="{E03CFE34-2F62-4FB4-94CA-AB95F1B85D94}" presName="sibTrans" presStyleCnt="0"/>
      <dgm:spPr/>
    </dgm:pt>
    <dgm:pt modelId="{A1FA5611-967E-42B1-A822-CDFBEA8042BB}" type="pres">
      <dgm:prSet presAssocID="{BB3B32C5-EE17-4527-886E-1A54CE365A0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326F1B-6D8D-42A4-BCF5-16C9CE47E6A1}" type="pres">
      <dgm:prSet presAssocID="{9D2CDA99-36E7-4DC0-962D-D942B0AF0D9A}" presName="sibTrans" presStyleCnt="0"/>
      <dgm:spPr/>
    </dgm:pt>
    <dgm:pt modelId="{3580013B-E3FF-4FD2-8605-D3FD21DF699D}" type="pres">
      <dgm:prSet presAssocID="{1EC1ECC5-3226-4699-80AD-21387B6CF72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C79E6A-B716-4C01-B2C1-8B3D54E0FFC4}" type="pres">
      <dgm:prSet presAssocID="{0D8B53FE-65E2-49BF-8DC7-BADE1EB8509A}" presName="sibTrans" presStyleCnt="0"/>
      <dgm:spPr/>
    </dgm:pt>
    <dgm:pt modelId="{1C7AD5ED-2B63-458E-B538-1D31368DAF86}" type="pres">
      <dgm:prSet presAssocID="{837905D3-D769-408E-AFAE-4E7ED182927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0FF7CD9-281C-47E7-B087-43F3C8AC33C6}" srcId="{D31917C5-3A0D-45E3-9863-37704B1FF3BB}" destId="{BB3B32C5-EE17-4527-886E-1A54CE365A01}" srcOrd="1" destOrd="0" parTransId="{D7980B98-4B5B-4FFD-B025-E0E9D5DE2C4D}" sibTransId="{9D2CDA99-36E7-4DC0-962D-D942B0AF0D9A}"/>
    <dgm:cxn modelId="{AA437525-CAFE-42B9-908D-B4E3BA6E56E4}" type="presOf" srcId="{BB3B32C5-EE17-4527-886E-1A54CE365A01}" destId="{A1FA5611-967E-42B1-A822-CDFBEA8042BB}" srcOrd="0" destOrd="0" presId="urn:microsoft.com/office/officeart/2005/8/layout/hProcess9"/>
    <dgm:cxn modelId="{A08879D8-32DA-4FBB-B0EE-C48E32FC7027}" srcId="{D31917C5-3A0D-45E3-9863-37704B1FF3BB}" destId="{837905D3-D769-408E-AFAE-4E7ED182927A}" srcOrd="3" destOrd="0" parTransId="{48234BBA-C59B-4A40-B057-42A8C2761DAF}" sibTransId="{4A0CA8D0-43DE-492B-83F4-C6136F2F6B17}"/>
    <dgm:cxn modelId="{2DFB8D11-EC4C-4394-9902-D9F724553C34}" srcId="{D31917C5-3A0D-45E3-9863-37704B1FF3BB}" destId="{1EC1ECC5-3226-4699-80AD-21387B6CF72D}" srcOrd="2" destOrd="0" parTransId="{E3A795AE-CEA7-4D00-BB34-3FE93D190325}" sibTransId="{0D8B53FE-65E2-49BF-8DC7-BADE1EB8509A}"/>
    <dgm:cxn modelId="{90EA9441-F479-4F65-AE82-B3DD0ECFC6C7}" type="presOf" srcId="{1EC1ECC5-3226-4699-80AD-21387B6CF72D}" destId="{3580013B-E3FF-4FD2-8605-D3FD21DF699D}" srcOrd="0" destOrd="0" presId="urn:microsoft.com/office/officeart/2005/8/layout/hProcess9"/>
    <dgm:cxn modelId="{B0C64278-21C1-4992-8C93-A299A563CE0E}" srcId="{D31917C5-3A0D-45E3-9863-37704B1FF3BB}" destId="{79746593-C234-45C9-A87A-9DFC54EC6B08}" srcOrd="0" destOrd="0" parTransId="{1730EC57-F705-48A7-B62E-8913EE5E6F2A}" sibTransId="{E03CFE34-2F62-4FB4-94CA-AB95F1B85D94}"/>
    <dgm:cxn modelId="{915C78D4-1502-4116-A65B-DFA9911AA27F}" type="presOf" srcId="{79746593-C234-45C9-A87A-9DFC54EC6B08}" destId="{B7DC1F08-B4BF-4EAE-8B9F-B3AA52C14DF6}" srcOrd="0" destOrd="0" presId="urn:microsoft.com/office/officeart/2005/8/layout/hProcess9"/>
    <dgm:cxn modelId="{E17E1299-4BBB-4A05-9561-BE5833B7CE17}" type="presOf" srcId="{837905D3-D769-408E-AFAE-4E7ED182927A}" destId="{1C7AD5ED-2B63-458E-B538-1D31368DAF86}" srcOrd="0" destOrd="0" presId="urn:microsoft.com/office/officeart/2005/8/layout/hProcess9"/>
    <dgm:cxn modelId="{C2C29294-0EC5-46B0-8DF6-B6C9F28E9D46}" type="presOf" srcId="{D31917C5-3A0D-45E3-9863-37704B1FF3BB}" destId="{A7A1F8AB-DA64-4E6F-9DF5-E1BA20A21DDA}" srcOrd="0" destOrd="0" presId="urn:microsoft.com/office/officeart/2005/8/layout/hProcess9"/>
    <dgm:cxn modelId="{304F17FD-8B30-4BD2-ADB7-1D6029919407}" type="presParOf" srcId="{A7A1F8AB-DA64-4E6F-9DF5-E1BA20A21DDA}" destId="{3AC1C675-3789-44BE-9892-D282FBB21527}" srcOrd="0" destOrd="0" presId="urn:microsoft.com/office/officeart/2005/8/layout/hProcess9"/>
    <dgm:cxn modelId="{2863706B-2CC0-4308-8CDC-540D331D3510}" type="presParOf" srcId="{A7A1F8AB-DA64-4E6F-9DF5-E1BA20A21DDA}" destId="{012B27B3-0C27-4434-A086-7FC69DAD4646}" srcOrd="1" destOrd="0" presId="urn:microsoft.com/office/officeart/2005/8/layout/hProcess9"/>
    <dgm:cxn modelId="{9DCF36CE-EEF5-4189-A812-3C1709A91BA7}" type="presParOf" srcId="{012B27B3-0C27-4434-A086-7FC69DAD4646}" destId="{B7DC1F08-B4BF-4EAE-8B9F-B3AA52C14DF6}" srcOrd="0" destOrd="0" presId="urn:microsoft.com/office/officeart/2005/8/layout/hProcess9"/>
    <dgm:cxn modelId="{D3C2966D-7CBB-4167-9385-B6FE9E6C85DF}" type="presParOf" srcId="{012B27B3-0C27-4434-A086-7FC69DAD4646}" destId="{41C5DF12-ECB0-4B0A-A221-1FB065F4D5A9}" srcOrd="1" destOrd="0" presId="urn:microsoft.com/office/officeart/2005/8/layout/hProcess9"/>
    <dgm:cxn modelId="{C931B7AB-EC98-4CE8-8C97-9FEA385BAA7F}" type="presParOf" srcId="{012B27B3-0C27-4434-A086-7FC69DAD4646}" destId="{A1FA5611-967E-42B1-A822-CDFBEA8042BB}" srcOrd="2" destOrd="0" presId="urn:microsoft.com/office/officeart/2005/8/layout/hProcess9"/>
    <dgm:cxn modelId="{C6062F93-1BDA-4299-BB9D-962664DE47AC}" type="presParOf" srcId="{012B27B3-0C27-4434-A086-7FC69DAD4646}" destId="{70326F1B-6D8D-42A4-BCF5-16C9CE47E6A1}" srcOrd="3" destOrd="0" presId="urn:microsoft.com/office/officeart/2005/8/layout/hProcess9"/>
    <dgm:cxn modelId="{4C1EE5F8-C9CF-4DE5-BE3F-B21DCFECB66B}" type="presParOf" srcId="{012B27B3-0C27-4434-A086-7FC69DAD4646}" destId="{3580013B-E3FF-4FD2-8605-D3FD21DF699D}" srcOrd="4" destOrd="0" presId="urn:microsoft.com/office/officeart/2005/8/layout/hProcess9"/>
    <dgm:cxn modelId="{C4974CB5-1FE6-4FD6-B46E-3CE900950F77}" type="presParOf" srcId="{012B27B3-0C27-4434-A086-7FC69DAD4646}" destId="{F2C79E6A-B716-4C01-B2C1-8B3D54E0FFC4}" srcOrd="5" destOrd="0" presId="urn:microsoft.com/office/officeart/2005/8/layout/hProcess9"/>
    <dgm:cxn modelId="{86B25D63-8839-4A46-ACFC-3830749DFA18}" type="presParOf" srcId="{012B27B3-0C27-4434-A086-7FC69DAD4646}" destId="{1C7AD5ED-2B63-458E-B538-1D31368DAF8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E24011-0E7C-4751-8AF4-3AF674FAFC07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610BB22-3C59-4D96-97D3-08A6DD11BDA1}">
      <dgm:prSet/>
      <dgm:spPr/>
      <dgm:t>
        <a:bodyPr/>
        <a:lstStyle/>
        <a:p>
          <a:pPr rtl="0"/>
          <a:r>
            <a:rPr lang="ru-RU" b="1" dirty="0" smtClean="0"/>
            <a:t>Конкретизированы и расширены требования к предметным результатам учащихся.</a:t>
          </a:r>
          <a:endParaRPr lang="uk-UA" b="1" dirty="0"/>
        </a:p>
      </dgm:t>
    </dgm:pt>
    <dgm:pt modelId="{A0AB1836-FEBB-4A7C-AA28-C8861AE492B5}" type="parTrans" cxnId="{AAAB67FC-CDD2-4665-8D0B-42905AFEEF3C}">
      <dgm:prSet/>
      <dgm:spPr/>
      <dgm:t>
        <a:bodyPr/>
        <a:lstStyle/>
        <a:p>
          <a:endParaRPr lang="uk-UA"/>
        </a:p>
      </dgm:t>
    </dgm:pt>
    <dgm:pt modelId="{D868C492-6F9F-4DD4-9708-9FB40C1DF2D6}" type="sibTrans" cxnId="{AAAB67FC-CDD2-4665-8D0B-42905AFEEF3C}">
      <dgm:prSet/>
      <dgm:spPr/>
      <dgm:t>
        <a:bodyPr/>
        <a:lstStyle/>
        <a:p>
          <a:endParaRPr lang="uk-UA"/>
        </a:p>
      </dgm:t>
    </dgm:pt>
    <dgm:pt modelId="{6299F076-9434-444D-885E-E593D33F1CD6}">
      <dgm:prSet/>
      <dgm:spPr/>
      <dgm:t>
        <a:bodyPr/>
        <a:lstStyle/>
        <a:p>
          <a:pPr rtl="0"/>
          <a:r>
            <a:rPr lang="ru-RU" b="1" dirty="0" smtClean="0"/>
            <a:t>Образовательные отрасли заменены предметными областями.</a:t>
          </a:r>
          <a:endParaRPr lang="uk-UA" b="1" dirty="0"/>
        </a:p>
      </dgm:t>
    </dgm:pt>
    <dgm:pt modelId="{C7FE4F9F-7EA3-46EA-BE52-11FF056BE023}" type="parTrans" cxnId="{685A2958-8DD9-4EB0-A75E-A046E8C288C3}">
      <dgm:prSet/>
      <dgm:spPr/>
      <dgm:t>
        <a:bodyPr/>
        <a:lstStyle/>
        <a:p>
          <a:endParaRPr lang="uk-UA"/>
        </a:p>
      </dgm:t>
    </dgm:pt>
    <dgm:pt modelId="{940D2F0D-0257-4022-8C6C-F56BCA54BA32}" type="sibTrans" cxnId="{685A2958-8DD9-4EB0-A75E-A046E8C288C3}">
      <dgm:prSet/>
      <dgm:spPr/>
      <dgm:t>
        <a:bodyPr/>
        <a:lstStyle/>
        <a:p>
          <a:endParaRPr lang="uk-UA"/>
        </a:p>
      </dgm:t>
    </dgm:pt>
    <dgm:pt modelId="{A5DD5AB3-7B9C-4532-99C9-7E58DB46908E}">
      <dgm:prSet/>
      <dgm:spPr/>
      <dgm:t>
        <a:bodyPr/>
        <a:lstStyle/>
        <a:p>
          <a:pPr rtl="0"/>
          <a:r>
            <a:rPr lang="ru-RU" b="1" dirty="0" smtClean="0"/>
            <a:t>Примерные учебные планы являются приложениями к Стандартам по уровням образования, а не отдельным документом.</a:t>
          </a:r>
          <a:endParaRPr lang="uk-UA" b="1" dirty="0"/>
        </a:p>
      </dgm:t>
    </dgm:pt>
    <dgm:pt modelId="{0E4BD7FF-D66B-437D-B078-AA4A55010B5A}" type="parTrans" cxnId="{97D938D8-6160-4D0A-90E8-8BF5EE97DA62}">
      <dgm:prSet/>
      <dgm:spPr/>
      <dgm:t>
        <a:bodyPr/>
        <a:lstStyle/>
        <a:p>
          <a:endParaRPr lang="uk-UA"/>
        </a:p>
      </dgm:t>
    </dgm:pt>
    <dgm:pt modelId="{28B74365-87CC-4C82-8188-61B446925850}" type="sibTrans" cxnId="{97D938D8-6160-4D0A-90E8-8BF5EE97DA62}">
      <dgm:prSet/>
      <dgm:spPr/>
      <dgm:t>
        <a:bodyPr/>
        <a:lstStyle/>
        <a:p>
          <a:endParaRPr lang="uk-UA"/>
        </a:p>
      </dgm:t>
    </dgm:pt>
    <dgm:pt modelId="{13A546B4-F4BF-422E-980C-68A82A52C82D}">
      <dgm:prSet/>
      <dgm:spPr/>
      <dgm:t>
        <a:bodyPr/>
        <a:lstStyle/>
        <a:p>
          <a:pPr rtl="0"/>
          <a:r>
            <a:rPr lang="ru-RU" dirty="0" smtClean="0"/>
            <a:t>В структуру введены требования к личностным результатам освоения  адаптированной  основной образовательной  программы  основного  общего  образования (для позднооглохших обучающихся; слепых, слабовидящих обучающихся; обучающихся с нарушениями опорно-двигательного аппарата;  для обучающихся с расстройствами аутистического спектра). </a:t>
          </a:r>
          <a:endParaRPr lang="uk-UA" b="1" dirty="0"/>
        </a:p>
      </dgm:t>
    </dgm:pt>
    <dgm:pt modelId="{9FD3DDCF-4797-4BEA-9069-F93AC1F0CF38}" type="parTrans" cxnId="{ED5677D2-BE5B-4DDB-A693-5779F45C3CBE}">
      <dgm:prSet/>
      <dgm:spPr/>
    </dgm:pt>
    <dgm:pt modelId="{D0A416BA-219B-406F-930C-467AA9A8C138}" type="sibTrans" cxnId="{ED5677D2-BE5B-4DDB-A693-5779F45C3CBE}">
      <dgm:prSet/>
      <dgm:spPr/>
    </dgm:pt>
    <dgm:pt modelId="{849A1AEA-AD32-49C7-AA5B-DD107997A5FC}" type="pres">
      <dgm:prSet presAssocID="{B8E24011-0E7C-4751-8AF4-3AF674FAFC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8231351-7CE2-4FBC-BC3D-2B451F568A37}" type="pres">
      <dgm:prSet presAssocID="{D610BB22-3C59-4D96-97D3-08A6DD11BDA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8CFD65-9AB1-4358-A65D-57FCB240A81E}" type="pres">
      <dgm:prSet presAssocID="{D868C492-6F9F-4DD4-9708-9FB40C1DF2D6}" presName="spacer" presStyleCnt="0"/>
      <dgm:spPr/>
    </dgm:pt>
    <dgm:pt modelId="{D0F05693-32DE-4655-B165-DECFD4284E4E}" type="pres">
      <dgm:prSet presAssocID="{6299F076-9434-444D-885E-E593D33F1CD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6024FE-3BAC-47A5-A293-15AE7128A1B9}" type="pres">
      <dgm:prSet presAssocID="{940D2F0D-0257-4022-8C6C-F56BCA54BA32}" presName="spacer" presStyleCnt="0"/>
      <dgm:spPr/>
    </dgm:pt>
    <dgm:pt modelId="{BB0F92C5-B355-4ABF-9197-7AE48BDCB76C}" type="pres">
      <dgm:prSet presAssocID="{13A546B4-F4BF-422E-980C-68A82A52C8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BC7099-6981-4523-91B4-A02DA3608DCA}" type="pres">
      <dgm:prSet presAssocID="{D0A416BA-219B-406F-930C-467AA9A8C138}" presName="spacer" presStyleCnt="0"/>
      <dgm:spPr/>
    </dgm:pt>
    <dgm:pt modelId="{1488944E-0BA7-4D99-B67B-8F5E08529C32}" type="pres">
      <dgm:prSet presAssocID="{A5DD5AB3-7B9C-4532-99C9-7E58DB4690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D938D8-6160-4D0A-90E8-8BF5EE97DA62}" srcId="{B8E24011-0E7C-4751-8AF4-3AF674FAFC07}" destId="{A5DD5AB3-7B9C-4532-99C9-7E58DB46908E}" srcOrd="3" destOrd="0" parTransId="{0E4BD7FF-D66B-437D-B078-AA4A55010B5A}" sibTransId="{28B74365-87CC-4C82-8188-61B446925850}"/>
    <dgm:cxn modelId="{C110542E-4D0B-4E74-A730-A92BDEBC9BA9}" type="presOf" srcId="{13A546B4-F4BF-422E-980C-68A82A52C82D}" destId="{BB0F92C5-B355-4ABF-9197-7AE48BDCB76C}" srcOrd="0" destOrd="0" presId="urn:microsoft.com/office/officeart/2005/8/layout/vList2"/>
    <dgm:cxn modelId="{31CF892A-39F9-49F1-A3A2-1110A68612CE}" type="presOf" srcId="{D610BB22-3C59-4D96-97D3-08A6DD11BDA1}" destId="{18231351-7CE2-4FBC-BC3D-2B451F568A37}" srcOrd="0" destOrd="0" presId="urn:microsoft.com/office/officeart/2005/8/layout/vList2"/>
    <dgm:cxn modelId="{AE671E69-4DE2-405B-8B0A-B760E4F91007}" type="presOf" srcId="{6299F076-9434-444D-885E-E593D33F1CD6}" destId="{D0F05693-32DE-4655-B165-DECFD4284E4E}" srcOrd="0" destOrd="0" presId="urn:microsoft.com/office/officeart/2005/8/layout/vList2"/>
    <dgm:cxn modelId="{685A2958-8DD9-4EB0-A75E-A046E8C288C3}" srcId="{B8E24011-0E7C-4751-8AF4-3AF674FAFC07}" destId="{6299F076-9434-444D-885E-E593D33F1CD6}" srcOrd="1" destOrd="0" parTransId="{C7FE4F9F-7EA3-46EA-BE52-11FF056BE023}" sibTransId="{940D2F0D-0257-4022-8C6C-F56BCA54BA32}"/>
    <dgm:cxn modelId="{ED5677D2-BE5B-4DDB-A693-5779F45C3CBE}" srcId="{B8E24011-0E7C-4751-8AF4-3AF674FAFC07}" destId="{13A546B4-F4BF-422E-980C-68A82A52C82D}" srcOrd="2" destOrd="0" parTransId="{9FD3DDCF-4797-4BEA-9069-F93AC1F0CF38}" sibTransId="{D0A416BA-219B-406F-930C-467AA9A8C138}"/>
    <dgm:cxn modelId="{9C7F25C2-A3A8-4AF0-A0C5-DB78FFF6C578}" type="presOf" srcId="{A5DD5AB3-7B9C-4532-99C9-7E58DB46908E}" destId="{1488944E-0BA7-4D99-B67B-8F5E08529C32}" srcOrd="0" destOrd="0" presId="urn:microsoft.com/office/officeart/2005/8/layout/vList2"/>
    <dgm:cxn modelId="{AAAB67FC-CDD2-4665-8D0B-42905AFEEF3C}" srcId="{B8E24011-0E7C-4751-8AF4-3AF674FAFC07}" destId="{D610BB22-3C59-4D96-97D3-08A6DD11BDA1}" srcOrd="0" destOrd="0" parTransId="{A0AB1836-FEBB-4A7C-AA28-C8861AE492B5}" sibTransId="{D868C492-6F9F-4DD4-9708-9FB40C1DF2D6}"/>
    <dgm:cxn modelId="{0E4F848A-4B43-4CCB-A733-84A889DD9312}" type="presOf" srcId="{B8E24011-0E7C-4751-8AF4-3AF674FAFC07}" destId="{849A1AEA-AD32-49C7-AA5B-DD107997A5FC}" srcOrd="0" destOrd="0" presId="urn:microsoft.com/office/officeart/2005/8/layout/vList2"/>
    <dgm:cxn modelId="{84557911-1B7A-41AB-81D5-25D37407B6F7}" type="presParOf" srcId="{849A1AEA-AD32-49C7-AA5B-DD107997A5FC}" destId="{18231351-7CE2-4FBC-BC3D-2B451F568A37}" srcOrd="0" destOrd="0" presId="urn:microsoft.com/office/officeart/2005/8/layout/vList2"/>
    <dgm:cxn modelId="{AE5C5F16-7E60-43D0-A6C9-F00F520DBCE7}" type="presParOf" srcId="{849A1AEA-AD32-49C7-AA5B-DD107997A5FC}" destId="{E58CFD65-9AB1-4358-A65D-57FCB240A81E}" srcOrd="1" destOrd="0" presId="urn:microsoft.com/office/officeart/2005/8/layout/vList2"/>
    <dgm:cxn modelId="{7C60CC4A-C17F-4486-970B-03E6293C17FD}" type="presParOf" srcId="{849A1AEA-AD32-49C7-AA5B-DD107997A5FC}" destId="{D0F05693-32DE-4655-B165-DECFD4284E4E}" srcOrd="2" destOrd="0" presId="urn:microsoft.com/office/officeart/2005/8/layout/vList2"/>
    <dgm:cxn modelId="{FF27C717-77F9-4BCF-870C-C5626BC74948}" type="presParOf" srcId="{849A1AEA-AD32-49C7-AA5B-DD107997A5FC}" destId="{196024FE-3BAC-47A5-A293-15AE7128A1B9}" srcOrd="3" destOrd="0" presId="urn:microsoft.com/office/officeart/2005/8/layout/vList2"/>
    <dgm:cxn modelId="{1D1F1F1E-D9DC-42BF-8DB9-0F0744169DB4}" type="presParOf" srcId="{849A1AEA-AD32-49C7-AA5B-DD107997A5FC}" destId="{BB0F92C5-B355-4ABF-9197-7AE48BDCB76C}" srcOrd="4" destOrd="0" presId="urn:microsoft.com/office/officeart/2005/8/layout/vList2"/>
    <dgm:cxn modelId="{B6376700-E877-4426-93FF-20BE098612C3}" type="presParOf" srcId="{849A1AEA-AD32-49C7-AA5B-DD107997A5FC}" destId="{D0BC7099-6981-4523-91B4-A02DA3608DCA}" srcOrd="5" destOrd="0" presId="urn:microsoft.com/office/officeart/2005/8/layout/vList2"/>
    <dgm:cxn modelId="{018B446D-636D-4673-90B2-9D5D1A820CC9}" type="presParOf" srcId="{849A1AEA-AD32-49C7-AA5B-DD107997A5FC}" destId="{1488944E-0BA7-4D99-B67B-8F5E08529C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17F7FE-8516-4223-90E3-0FA9647788C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D22F54-C397-4350-B183-46FB76196638}">
      <dgm:prSet custT="1"/>
      <dgm:spPr/>
      <dgm:t>
        <a:bodyPr/>
        <a:lstStyle/>
        <a:p>
          <a:pPr rtl="0"/>
          <a:r>
            <a:rPr lang="ru-RU" sz="1600" b="1" dirty="0" smtClean="0"/>
            <a:t>Введена в начальной школе </a:t>
          </a:r>
          <a:r>
            <a:rPr lang="ru-RU" sz="1600" b="1" dirty="0" smtClean="0">
              <a:solidFill>
                <a:srgbClr val="C00000"/>
              </a:solidFill>
            </a:rPr>
            <a:t>«Обязательная часть» и «Часть, формируемая участниками образовательных отношений»</a:t>
          </a:r>
          <a:r>
            <a:rPr lang="ru-RU" sz="1600" b="1" dirty="0" smtClean="0"/>
            <a:t>; в основной и старшей школе - </a:t>
          </a:r>
          <a:r>
            <a:rPr lang="ru-RU" sz="1600" b="1" i="1" dirty="0" smtClean="0">
              <a:solidFill>
                <a:srgbClr val="C00000"/>
              </a:solidFill>
            </a:rPr>
            <a:t>«Обязательная часть (аудиторные учебные занятия)»,  «Обязательная часть (внеурочные учебные занятия)» </a:t>
          </a:r>
          <a:r>
            <a:rPr lang="ru-RU" sz="1600" b="1" i="1" dirty="0" smtClean="0">
              <a:solidFill>
                <a:schemeClr val="tx1"/>
              </a:solidFill>
            </a:rPr>
            <a:t>и</a:t>
          </a:r>
          <a:r>
            <a:rPr lang="ru-RU" sz="1600" b="1" i="1" dirty="0" smtClean="0">
              <a:solidFill>
                <a:srgbClr val="C00000"/>
              </a:solidFill>
            </a:rPr>
            <a:t> «Часть, формируемая участниками образовательных отношений» </a:t>
          </a:r>
          <a:r>
            <a:rPr lang="ru-RU" sz="1600" b="1" dirty="0" smtClean="0">
              <a:solidFill>
                <a:srgbClr val="C00000"/>
              </a:solidFill>
            </a:rPr>
            <a:t>(элективные курсы, факультативные, индивидуальные, групповые занятия, учебные экскурсии, практические занятия, проектно-исследовательская деятельность).</a:t>
          </a:r>
          <a:endParaRPr lang="uk-UA" sz="1600" b="1" dirty="0">
            <a:solidFill>
              <a:srgbClr val="C00000"/>
            </a:solidFill>
          </a:endParaRPr>
        </a:p>
      </dgm:t>
    </dgm:pt>
    <dgm:pt modelId="{A0781567-BA37-4272-AC42-CF88E8D4597A}" type="parTrans" cxnId="{492179E0-A407-4F32-8ED6-B2768EA1B9E9}">
      <dgm:prSet/>
      <dgm:spPr/>
      <dgm:t>
        <a:bodyPr/>
        <a:lstStyle/>
        <a:p>
          <a:endParaRPr lang="ru-RU"/>
        </a:p>
      </dgm:t>
    </dgm:pt>
    <dgm:pt modelId="{AE3353BB-D991-4936-9713-84ED7C68ABF0}" type="sibTrans" cxnId="{492179E0-A407-4F32-8ED6-B2768EA1B9E9}">
      <dgm:prSet/>
      <dgm:spPr/>
      <dgm:t>
        <a:bodyPr/>
        <a:lstStyle/>
        <a:p>
          <a:endParaRPr lang="ru-RU"/>
        </a:p>
      </dgm:t>
    </dgm:pt>
    <dgm:pt modelId="{C4630E0B-64DE-43F5-BBA8-8028A646C5D9}">
      <dgm:prSet custT="1"/>
      <dgm:spPr/>
      <dgm:t>
        <a:bodyPr/>
        <a:lstStyle/>
        <a:p>
          <a:pPr rtl="0"/>
          <a:r>
            <a:rPr lang="ru-RU" sz="1600" b="1" dirty="0" smtClean="0"/>
            <a:t> Введены новые обязательные учебные предметы</a:t>
          </a:r>
          <a:r>
            <a:rPr lang="ru-RU" sz="1600" b="1" dirty="0" smtClean="0">
              <a:solidFill>
                <a:srgbClr val="C00000"/>
              </a:solidFill>
            </a:rPr>
            <a:t>: Основы безопасности жизнедеятельности (5,6), Правоведение (9, 11 классы), Астрономия (11). </a:t>
          </a:r>
          <a:endParaRPr lang="uk-UA" sz="1600" b="1" dirty="0">
            <a:solidFill>
              <a:srgbClr val="C00000"/>
            </a:solidFill>
          </a:endParaRPr>
        </a:p>
      </dgm:t>
    </dgm:pt>
    <dgm:pt modelId="{E2C8069D-3453-4044-9EC6-352C875CEEDD}" type="parTrans" cxnId="{D7047816-080D-4289-B108-BFF3D4215752}">
      <dgm:prSet/>
      <dgm:spPr/>
      <dgm:t>
        <a:bodyPr/>
        <a:lstStyle/>
        <a:p>
          <a:endParaRPr lang="uk-UA"/>
        </a:p>
      </dgm:t>
    </dgm:pt>
    <dgm:pt modelId="{C2DBDABA-076B-4747-A223-EE30AE09DAFE}" type="sibTrans" cxnId="{D7047816-080D-4289-B108-BFF3D4215752}">
      <dgm:prSet/>
      <dgm:spPr/>
      <dgm:t>
        <a:bodyPr/>
        <a:lstStyle/>
        <a:p>
          <a:endParaRPr lang="uk-UA"/>
        </a:p>
      </dgm:t>
    </dgm:pt>
    <dgm:pt modelId="{EB8AF963-1C3F-412C-A99D-06AD91F91572}">
      <dgm:prSet custT="1"/>
      <dgm:spPr/>
      <dgm:t>
        <a:bodyPr/>
        <a:lstStyle/>
        <a:p>
          <a:pPr rtl="0"/>
          <a:r>
            <a:rPr lang="ru-RU" sz="1600" b="1" dirty="0" smtClean="0"/>
            <a:t>Нет МХК в 10-11 классах, Экономики в 11 классе, Обществознания в 8-10 </a:t>
          </a:r>
          <a:r>
            <a:rPr lang="ru-RU" sz="1600" b="1" dirty="0" err="1" smtClean="0"/>
            <a:t>кл</a:t>
          </a:r>
          <a:r>
            <a:rPr lang="ru-RU" sz="1600" b="1" dirty="0" smtClean="0"/>
            <a:t>. </a:t>
          </a:r>
          <a:endParaRPr lang="uk-UA" sz="1600" b="1" dirty="0"/>
        </a:p>
      </dgm:t>
    </dgm:pt>
    <dgm:pt modelId="{C0513DC8-B0FF-49BE-B0B2-9F84FCFB5902}" type="parTrans" cxnId="{AE9EDEC8-5443-4754-AD06-091A3A5328A2}">
      <dgm:prSet/>
      <dgm:spPr/>
      <dgm:t>
        <a:bodyPr/>
        <a:lstStyle/>
        <a:p>
          <a:endParaRPr lang="uk-UA"/>
        </a:p>
      </dgm:t>
    </dgm:pt>
    <dgm:pt modelId="{EF6CC9F0-5FD4-4B86-A831-6E069C0E8C38}" type="sibTrans" cxnId="{AE9EDEC8-5443-4754-AD06-091A3A5328A2}">
      <dgm:prSet/>
      <dgm:spPr/>
      <dgm:t>
        <a:bodyPr/>
        <a:lstStyle/>
        <a:p>
          <a:endParaRPr lang="uk-UA"/>
        </a:p>
      </dgm:t>
    </dgm:pt>
    <dgm:pt modelId="{628A65A6-DEC7-4E3D-9CF1-492125AE1E99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Увеличение количества часов на изучение предметов естественно-научного цикла </a:t>
          </a:r>
          <a:r>
            <a:rPr lang="ru-RU" sz="1600" b="1" dirty="0" smtClean="0">
              <a:solidFill>
                <a:srgbClr val="C00000"/>
              </a:solidFill>
            </a:rPr>
            <a:t>(предметной области «Естествознание»).</a:t>
          </a:r>
          <a:endParaRPr lang="uk-UA" sz="1600" b="1" dirty="0">
            <a:solidFill>
              <a:srgbClr val="C00000"/>
            </a:solidFill>
          </a:endParaRPr>
        </a:p>
      </dgm:t>
    </dgm:pt>
    <dgm:pt modelId="{4C5AA088-586F-45D9-870E-0B21294FC8DE}" type="parTrans" cxnId="{3BC1EF55-7D86-4A54-A8FD-336B163974A9}">
      <dgm:prSet/>
      <dgm:spPr/>
      <dgm:t>
        <a:bodyPr/>
        <a:lstStyle/>
        <a:p>
          <a:endParaRPr lang="uk-UA"/>
        </a:p>
      </dgm:t>
    </dgm:pt>
    <dgm:pt modelId="{8F987C38-4B62-4ACD-93F0-F71325449758}" type="sibTrans" cxnId="{3BC1EF55-7D86-4A54-A8FD-336B163974A9}">
      <dgm:prSet/>
      <dgm:spPr/>
      <dgm:t>
        <a:bodyPr/>
        <a:lstStyle/>
        <a:p>
          <a:endParaRPr lang="uk-UA"/>
        </a:p>
      </dgm:t>
    </dgm:pt>
    <dgm:pt modelId="{8FDA943D-1EE3-4C90-B5E4-0E54028FD238}" type="pres">
      <dgm:prSet presAssocID="{2617F7FE-8516-4223-90E3-0FA964778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B1255E0-CDD4-40F7-91D3-99A4C417F220}" type="pres">
      <dgm:prSet presAssocID="{53D22F54-C397-4350-B183-46FB7619663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C30F78-48D2-41ED-8492-D3B16C10E47A}" type="pres">
      <dgm:prSet presAssocID="{AE3353BB-D991-4936-9713-84ED7C68ABF0}" presName="spacer" presStyleCnt="0"/>
      <dgm:spPr/>
      <dgm:t>
        <a:bodyPr/>
        <a:lstStyle/>
        <a:p>
          <a:endParaRPr lang="uk-UA"/>
        </a:p>
      </dgm:t>
    </dgm:pt>
    <dgm:pt modelId="{D211D3F3-4934-4455-8CF9-BC1FBF8539E4}" type="pres">
      <dgm:prSet presAssocID="{628A65A6-DEC7-4E3D-9CF1-492125AE1E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BF190A-5810-4365-A235-BA9ED92EFD0B}" type="pres">
      <dgm:prSet presAssocID="{8F987C38-4B62-4ACD-93F0-F71325449758}" presName="spacer" presStyleCnt="0"/>
      <dgm:spPr/>
    </dgm:pt>
    <dgm:pt modelId="{83C93601-A5D7-4554-81FB-01349EB734C8}" type="pres">
      <dgm:prSet presAssocID="{C4630E0B-64DE-43F5-BBA8-8028A646C5D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73B933-8330-4F7C-BB1E-6476A092382C}" type="pres">
      <dgm:prSet presAssocID="{C2DBDABA-076B-4747-A223-EE30AE09DAFE}" presName="spacer" presStyleCnt="0"/>
      <dgm:spPr/>
      <dgm:t>
        <a:bodyPr/>
        <a:lstStyle/>
        <a:p>
          <a:endParaRPr lang="uk-UA"/>
        </a:p>
      </dgm:t>
    </dgm:pt>
    <dgm:pt modelId="{3466C9FC-D57D-451B-BC2D-E4928FC447E7}" type="pres">
      <dgm:prSet presAssocID="{EB8AF963-1C3F-412C-A99D-06AD91F9157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2797C6-77DB-4B5B-A40F-A90E23AF1D7A}" type="presOf" srcId="{53D22F54-C397-4350-B183-46FB76196638}" destId="{2B1255E0-CDD4-40F7-91D3-99A4C417F220}" srcOrd="0" destOrd="0" presId="urn:microsoft.com/office/officeart/2005/8/layout/vList2"/>
    <dgm:cxn modelId="{492179E0-A407-4F32-8ED6-B2768EA1B9E9}" srcId="{2617F7FE-8516-4223-90E3-0FA9647788C4}" destId="{53D22F54-C397-4350-B183-46FB76196638}" srcOrd="0" destOrd="0" parTransId="{A0781567-BA37-4272-AC42-CF88E8D4597A}" sibTransId="{AE3353BB-D991-4936-9713-84ED7C68ABF0}"/>
    <dgm:cxn modelId="{E61C754F-8E6A-43EA-A012-D854D70D90FA}" type="presOf" srcId="{2617F7FE-8516-4223-90E3-0FA9647788C4}" destId="{8FDA943D-1EE3-4C90-B5E4-0E54028FD238}" srcOrd="0" destOrd="0" presId="urn:microsoft.com/office/officeart/2005/8/layout/vList2"/>
    <dgm:cxn modelId="{D7047816-080D-4289-B108-BFF3D4215752}" srcId="{2617F7FE-8516-4223-90E3-0FA9647788C4}" destId="{C4630E0B-64DE-43F5-BBA8-8028A646C5D9}" srcOrd="2" destOrd="0" parTransId="{E2C8069D-3453-4044-9EC6-352C875CEEDD}" sibTransId="{C2DBDABA-076B-4747-A223-EE30AE09DAFE}"/>
    <dgm:cxn modelId="{71AB067D-DCF6-44BC-A457-C27FF55F25FA}" type="presOf" srcId="{EB8AF963-1C3F-412C-A99D-06AD91F91572}" destId="{3466C9FC-D57D-451B-BC2D-E4928FC447E7}" srcOrd="0" destOrd="0" presId="urn:microsoft.com/office/officeart/2005/8/layout/vList2"/>
    <dgm:cxn modelId="{8846EC38-31FE-44B9-8BF4-FD2AC6ED1E5E}" type="presOf" srcId="{C4630E0B-64DE-43F5-BBA8-8028A646C5D9}" destId="{83C93601-A5D7-4554-81FB-01349EB734C8}" srcOrd="0" destOrd="0" presId="urn:microsoft.com/office/officeart/2005/8/layout/vList2"/>
    <dgm:cxn modelId="{1802B667-1E5B-4088-A629-DA793E2D0871}" type="presOf" srcId="{628A65A6-DEC7-4E3D-9CF1-492125AE1E99}" destId="{D211D3F3-4934-4455-8CF9-BC1FBF8539E4}" srcOrd="0" destOrd="0" presId="urn:microsoft.com/office/officeart/2005/8/layout/vList2"/>
    <dgm:cxn modelId="{AE9EDEC8-5443-4754-AD06-091A3A5328A2}" srcId="{2617F7FE-8516-4223-90E3-0FA9647788C4}" destId="{EB8AF963-1C3F-412C-A99D-06AD91F91572}" srcOrd="3" destOrd="0" parTransId="{C0513DC8-B0FF-49BE-B0B2-9F84FCFB5902}" sibTransId="{EF6CC9F0-5FD4-4B86-A831-6E069C0E8C38}"/>
    <dgm:cxn modelId="{3BC1EF55-7D86-4A54-A8FD-336B163974A9}" srcId="{2617F7FE-8516-4223-90E3-0FA9647788C4}" destId="{628A65A6-DEC7-4E3D-9CF1-492125AE1E99}" srcOrd="1" destOrd="0" parTransId="{4C5AA088-586F-45D9-870E-0B21294FC8DE}" sibTransId="{8F987C38-4B62-4ACD-93F0-F71325449758}"/>
    <dgm:cxn modelId="{CB958D42-4C4E-4D18-AC2E-36AE5BC727DE}" type="presParOf" srcId="{8FDA943D-1EE3-4C90-B5E4-0E54028FD238}" destId="{2B1255E0-CDD4-40F7-91D3-99A4C417F220}" srcOrd="0" destOrd="0" presId="urn:microsoft.com/office/officeart/2005/8/layout/vList2"/>
    <dgm:cxn modelId="{B51074C2-54DA-4B65-B170-386EB1B225B0}" type="presParOf" srcId="{8FDA943D-1EE3-4C90-B5E4-0E54028FD238}" destId="{BFC30F78-48D2-41ED-8492-D3B16C10E47A}" srcOrd="1" destOrd="0" presId="urn:microsoft.com/office/officeart/2005/8/layout/vList2"/>
    <dgm:cxn modelId="{621A628F-8C1C-4FAA-91B5-9F2AC64CEA6E}" type="presParOf" srcId="{8FDA943D-1EE3-4C90-B5E4-0E54028FD238}" destId="{D211D3F3-4934-4455-8CF9-BC1FBF8539E4}" srcOrd="2" destOrd="0" presId="urn:microsoft.com/office/officeart/2005/8/layout/vList2"/>
    <dgm:cxn modelId="{38AA5886-FF51-431A-8F3F-9CA609A41377}" type="presParOf" srcId="{8FDA943D-1EE3-4C90-B5E4-0E54028FD238}" destId="{29BF190A-5810-4365-A235-BA9ED92EFD0B}" srcOrd="3" destOrd="0" presId="urn:microsoft.com/office/officeart/2005/8/layout/vList2"/>
    <dgm:cxn modelId="{74381D71-A94A-4E06-834E-616703CAD32A}" type="presParOf" srcId="{8FDA943D-1EE3-4C90-B5E4-0E54028FD238}" destId="{83C93601-A5D7-4554-81FB-01349EB734C8}" srcOrd="4" destOrd="0" presId="urn:microsoft.com/office/officeart/2005/8/layout/vList2"/>
    <dgm:cxn modelId="{1D4E24D2-D986-490E-A5B3-8189F83F1A45}" type="presParOf" srcId="{8FDA943D-1EE3-4C90-B5E4-0E54028FD238}" destId="{8273B933-8330-4F7C-BB1E-6476A092382C}" srcOrd="5" destOrd="0" presId="urn:microsoft.com/office/officeart/2005/8/layout/vList2"/>
    <dgm:cxn modelId="{B1A27636-9B19-4394-B00D-C81C2CA6CCF8}" type="presParOf" srcId="{8FDA943D-1EE3-4C90-B5E4-0E54028FD238}" destId="{3466C9FC-D57D-451B-BC2D-E4928FC447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1ACA7B-6507-4D52-8374-27226128EC91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B8A1261-AB55-43C7-9208-6FAA1452BCF8}">
      <dgm:prSet/>
      <dgm:spPr/>
      <dgm:t>
        <a:bodyPr/>
        <a:lstStyle/>
        <a:p>
          <a:pPr rtl="0"/>
          <a:r>
            <a:rPr lang="ru-RU" dirty="0" smtClean="0"/>
            <a:t>Обновлено 100 примерных программ начального общего, основного общего, среднего общего образования;</a:t>
          </a:r>
          <a:endParaRPr lang="uk-UA" dirty="0"/>
        </a:p>
      </dgm:t>
    </dgm:pt>
    <dgm:pt modelId="{9E647103-1B9F-466A-B398-E3F92EC34FA0}" type="parTrans" cxnId="{2116C3CD-0159-41FA-89A6-734D501D76E7}">
      <dgm:prSet/>
      <dgm:spPr/>
      <dgm:t>
        <a:bodyPr/>
        <a:lstStyle/>
        <a:p>
          <a:endParaRPr lang="uk-UA"/>
        </a:p>
      </dgm:t>
    </dgm:pt>
    <dgm:pt modelId="{1162C35E-C3C2-4551-8B7F-2F34A429CD65}" type="sibTrans" cxnId="{2116C3CD-0159-41FA-89A6-734D501D76E7}">
      <dgm:prSet/>
      <dgm:spPr/>
      <dgm:t>
        <a:bodyPr/>
        <a:lstStyle/>
        <a:p>
          <a:endParaRPr lang="uk-UA"/>
        </a:p>
      </dgm:t>
    </dgm:pt>
    <dgm:pt modelId="{C23814A0-F4FC-4BFA-A207-96744A93343D}">
      <dgm:prSet/>
      <dgm:spPr/>
      <dgm:t>
        <a:bodyPr/>
        <a:lstStyle/>
        <a:p>
          <a:pPr rtl="0"/>
          <a:r>
            <a:rPr lang="ru-RU" smtClean="0"/>
            <a:t>Подготовлено 8 новых программ базовых учебных предметов;</a:t>
          </a:r>
          <a:endParaRPr lang="uk-UA"/>
        </a:p>
      </dgm:t>
    </dgm:pt>
    <dgm:pt modelId="{D30514C4-2F4E-42F7-933D-20DA1DF30963}" type="parTrans" cxnId="{C3675F2E-F57F-4CF2-8F25-4B592B158E65}">
      <dgm:prSet/>
      <dgm:spPr/>
      <dgm:t>
        <a:bodyPr/>
        <a:lstStyle/>
        <a:p>
          <a:endParaRPr lang="uk-UA"/>
        </a:p>
      </dgm:t>
    </dgm:pt>
    <dgm:pt modelId="{BCD4D65C-EBAE-4787-AA08-65AD22BF2FFE}" type="sibTrans" cxnId="{C3675F2E-F57F-4CF2-8F25-4B592B158E65}">
      <dgm:prSet/>
      <dgm:spPr/>
      <dgm:t>
        <a:bodyPr/>
        <a:lstStyle/>
        <a:p>
          <a:endParaRPr lang="uk-UA"/>
        </a:p>
      </dgm:t>
    </dgm:pt>
    <dgm:pt modelId="{B10DB52B-6171-4690-9573-456136A22BD2}">
      <dgm:prSet/>
      <dgm:spPr/>
      <dgm:t>
        <a:bodyPr/>
        <a:lstStyle/>
        <a:p>
          <a:pPr rtl="0"/>
          <a:r>
            <a:rPr lang="ru-RU" dirty="0" smtClean="0"/>
            <a:t>27 новых программ вариативного компонента (части, формируемой участниками образовательных отношений).</a:t>
          </a:r>
          <a:endParaRPr lang="uk-UA" dirty="0"/>
        </a:p>
      </dgm:t>
    </dgm:pt>
    <dgm:pt modelId="{86EBA1D8-CE90-4EA8-8DC4-66A2E42F902A}" type="parTrans" cxnId="{F01D2E1A-E517-4F57-8C39-EA6387D852CF}">
      <dgm:prSet/>
      <dgm:spPr/>
      <dgm:t>
        <a:bodyPr/>
        <a:lstStyle/>
        <a:p>
          <a:endParaRPr lang="uk-UA"/>
        </a:p>
      </dgm:t>
    </dgm:pt>
    <dgm:pt modelId="{448C2F8F-7589-46D1-BE57-6FB57D100C91}" type="sibTrans" cxnId="{F01D2E1A-E517-4F57-8C39-EA6387D852CF}">
      <dgm:prSet/>
      <dgm:spPr/>
      <dgm:t>
        <a:bodyPr/>
        <a:lstStyle/>
        <a:p>
          <a:endParaRPr lang="uk-UA"/>
        </a:p>
      </dgm:t>
    </dgm:pt>
    <dgm:pt modelId="{69D03BE1-E378-48E6-B61B-FB4AA56CF6ED}" type="pres">
      <dgm:prSet presAssocID="{451ACA7B-6507-4D52-8374-27226128EC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580B5CC-3ECF-486A-B8FC-BB5BF251A830}" type="pres">
      <dgm:prSet presAssocID="{EB8A1261-AB55-43C7-9208-6FAA1452BC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3A782C-CD40-41F6-9B75-05366A257096}" type="pres">
      <dgm:prSet presAssocID="{1162C35E-C3C2-4551-8B7F-2F34A429CD65}" presName="spacer" presStyleCnt="0"/>
      <dgm:spPr/>
    </dgm:pt>
    <dgm:pt modelId="{05915D4D-9437-449A-A066-739375F297F2}" type="pres">
      <dgm:prSet presAssocID="{C23814A0-F4FC-4BFA-A207-96744A9334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80D00C-B652-4DBA-A891-075E5DB53A4E}" type="pres">
      <dgm:prSet presAssocID="{BCD4D65C-EBAE-4787-AA08-65AD22BF2FFE}" presName="spacer" presStyleCnt="0"/>
      <dgm:spPr/>
    </dgm:pt>
    <dgm:pt modelId="{AEAB7A8F-256A-4B6E-9567-64CA6133CBA9}" type="pres">
      <dgm:prSet presAssocID="{B10DB52B-6171-4690-9573-456136A22B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55EDAE2-A4AF-4324-845E-4C20AD017625}" type="presOf" srcId="{C23814A0-F4FC-4BFA-A207-96744A93343D}" destId="{05915D4D-9437-449A-A066-739375F297F2}" srcOrd="0" destOrd="0" presId="urn:microsoft.com/office/officeart/2005/8/layout/vList2"/>
    <dgm:cxn modelId="{2116C3CD-0159-41FA-89A6-734D501D76E7}" srcId="{451ACA7B-6507-4D52-8374-27226128EC91}" destId="{EB8A1261-AB55-43C7-9208-6FAA1452BCF8}" srcOrd="0" destOrd="0" parTransId="{9E647103-1B9F-466A-B398-E3F92EC34FA0}" sibTransId="{1162C35E-C3C2-4551-8B7F-2F34A429CD65}"/>
    <dgm:cxn modelId="{C3675F2E-F57F-4CF2-8F25-4B592B158E65}" srcId="{451ACA7B-6507-4D52-8374-27226128EC91}" destId="{C23814A0-F4FC-4BFA-A207-96744A93343D}" srcOrd="1" destOrd="0" parTransId="{D30514C4-2F4E-42F7-933D-20DA1DF30963}" sibTransId="{BCD4D65C-EBAE-4787-AA08-65AD22BF2FFE}"/>
    <dgm:cxn modelId="{F01D2E1A-E517-4F57-8C39-EA6387D852CF}" srcId="{451ACA7B-6507-4D52-8374-27226128EC91}" destId="{B10DB52B-6171-4690-9573-456136A22BD2}" srcOrd="2" destOrd="0" parTransId="{86EBA1D8-CE90-4EA8-8DC4-66A2E42F902A}" sibTransId="{448C2F8F-7589-46D1-BE57-6FB57D100C91}"/>
    <dgm:cxn modelId="{31F34CD6-508A-4600-A65E-E2FA72CFB70D}" type="presOf" srcId="{EB8A1261-AB55-43C7-9208-6FAA1452BCF8}" destId="{B580B5CC-3ECF-486A-B8FC-BB5BF251A830}" srcOrd="0" destOrd="0" presId="urn:microsoft.com/office/officeart/2005/8/layout/vList2"/>
    <dgm:cxn modelId="{F1412430-E2B6-4DD9-8D95-35DDA02301C5}" type="presOf" srcId="{B10DB52B-6171-4690-9573-456136A22BD2}" destId="{AEAB7A8F-256A-4B6E-9567-64CA6133CBA9}" srcOrd="0" destOrd="0" presId="urn:microsoft.com/office/officeart/2005/8/layout/vList2"/>
    <dgm:cxn modelId="{B9C181ED-A93F-4B8C-BC45-C1703A41DD0A}" type="presOf" srcId="{451ACA7B-6507-4D52-8374-27226128EC91}" destId="{69D03BE1-E378-48E6-B61B-FB4AA56CF6ED}" srcOrd="0" destOrd="0" presId="urn:microsoft.com/office/officeart/2005/8/layout/vList2"/>
    <dgm:cxn modelId="{223A9D66-322E-411E-AAA2-16738E0ED580}" type="presParOf" srcId="{69D03BE1-E378-48E6-B61B-FB4AA56CF6ED}" destId="{B580B5CC-3ECF-486A-B8FC-BB5BF251A830}" srcOrd="0" destOrd="0" presId="urn:microsoft.com/office/officeart/2005/8/layout/vList2"/>
    <dgm:cxn modelId="{47360601-E6FD-456D-B83C-49F998A43515}" type="presParOf" srcId="{69D03BE1-E378-48E6-B61B-FB4AA56CF6ED}" destId="{633A782C-CD40-41F6-9B75-05366A257096}" srcOrd="1" destOrd="0" presId="urn:microsoft.com/office/officeart/2005/8/layout/vList2"/>
    <dgm:cxn modelId="{C0D461A9-CD4F-4A52-BDA1-968049AF21A2}" type="presParOf" srcId="{69D03BE1-E378-48E6-B61B-FB4AA56CF6ED}" destId="{05915D4D-9437-449A-A066-739375F297F2}" srcOrd="2" destOrd="0" presId="urn:microsoft.com/office/officeart/2005/8/layout/vList2"/>
    <dgm:cxn modelId="{39A1364E-D48C-45FC-A287-B43896983E78}" type="presParOf" srcId="{69D03BE1-E378-48E6-B61B-FB4AA56CF6ED}" destId="{4D80D00C-B652-4DBA-A891-075E5DB53A4E}" srcOrd="3" destOrd="0" presId="urn:microsoft.com/office/officeart/2005/8/layout/vList2"/>
    <dgm:cxn modelId="{97D5192D-146F-4026-BAB1-89594935DC45}" type="presParOf" srcId="{69D03BE1-E378-48E6-B61B-FB4AA56CF6ED}" destId="{AEAB7A8F-256A-4B6E-9567-64CA6133CB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63AA0-A90E-4345-B2EB-21E90955C567}">
      <dsp:nvSpPr>
        <dsp:cNvPr id="0" name=""/>
        <dsp:cNvSpPr/>
      </dsp:nvSpPr>
      <dsp:spPr>
        <a:xfrm>
          <a:off x="0" y="18"/>
          <a:ext cx="8077200" cy="42973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Повышение качества и конкурентоспособности образования Донецкой Народной Республики через развитие единого эффективного образовательного пространства.</a:t>
          </a:r>
          <a:endParaRPr lang="uk-UA" sz="4100" kern="1200" dirty="0"/>
        </a:p>
      </dsp:txBody>
      <dsp:txXfrm>
        <a:off x="209779" y="209797"/>
        <a:ext cx="7657642" cy="38777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8176C-BFBA-4E6F-8152-F92A954543E9}">
      <dsp:nvSpPr>
        <dsp:cNvPr id="0" name=""/>
        <dsp:cNvSpPr/>
      </dsp:nvSpPr>
      <dsp:spPr>
        <a:xfrm>
          <a:off x="0" y="3183"/>
          <a:ext cx="8352928" cy="973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Внедрение новых государственных образовательных стандартов;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7519" y="50702"/>
        <a:ext cx="8257890" cy="878402"/>
      </dsp:txXfrm>
    </dsp:sp>
    <dsp:sp modelId="{D71A0CE9-AF57-48FA-88CD-6DDFBEFC8BA6}">
      <dsp:nvSpPr>
        <dsp:cNvPr id="0" name=""/>
        <dsp:cNvSpPr/>
      </dsp:nvSpPr>
      <dsp:spPr>
        <a:xfrm>
          <a:off x="0" y="1126383"/>
          <a:ext cx="8352928" cy="97344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внедрение новых образовательных технологий;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7519" y="1173902"/>
        <a:ext cx="8257890" cy="878402"/>
      </dsp:txXfrm>
    </dsp:sp>
    <dsp:sp modelId="{8DAB65E4-E90C-4FF5-B77B-E371426E8A64}">
      <dsp:nvSpPr>
        <dsp:cNvPr id="0" name=""/>
        <dsp:cNvSpPr/>
      </dsp:nvSpPr>
      <dsp:spPr>
        <a:xfrm>
          <a:off x="0" y="2249583"/>
          <a:ext cx="8352928" cy="97344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 использование цифровых технологий в обучении,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7519" y="2297102"/>
        <a:ext cx="8257890" cy="878402"/>
      </dsp:txXfrm>
    </dsp:sp>
    <dsp:sp modelId="{14A27416-3B82-47B6-9693-520D02F8B351}">
      <dsp:nvSpPr>
        <dsp:cNvPr id="0" name=""/>
        <dsp:cNvSpPr/>
      </dsp:nvSpPr>
      <dsp:spPr>
        <a:xfrm>
          <a:off x="0" y="3372783"/>
          <a:ext cx="8352928" cy="97344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 внимание к вопросам безопасности жизнедеятельности, </a:t>
          </a:r>
          <a:r>
            <a:rPr lang="ru-RU" sz="2400" b="1" kern="1200" dirty="0" err="1" smtClean="0">
              <a:solidFill>
                <a:schemeClr val="bg1"/>
              </a:solidFill>
            </a:rPr>
            <a:t>кибербезопасности</a:t>
          </a:r>
          <a:r>
            <a:rPr lang="ru-RU" sz="2400" b="1" kern="1200" dirty="0" smtClean="0">
              <a:solidFill>
                <a:schemeClr val="bg1"/>
              </a:solidFill>
            </a:rPr>
            <a:t>,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7519" y="3420302"/>
        <a:ext cx="8257890" cy="878402"/>
      </dsp:txXfrm>
    </dsp:sp>
    <dsp:sp modelId="{9C2F753B-F3BF-4FDF-9119-6B5910A52732}">
      <dsp:nvSpPr>
        <dsp:cNvPr id="0" name=""/>
        <dsp:cNvSpPr/>
      </dsp:nvSpPr>
      <dsp:spPr>
        <a:xfrm>
          <a:off x="0" y="4495983"/>
          <a:ext cx="8352928" cy="9734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воспитание  финансовой грамотности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7519" y="4543502"/>
        <a:ext cx="8257890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2EA9C-DCA4-476F-A82E-B044675CBD22}">
      <dsp:nvSpPr>
        <dsp:cNvPr id="0" name=""/>
        <dsp:cNvSpPr/>
      </dsp:nvSpPr>
      <dsp:spPr>
        <a:xfrm>
          <a:off x="0" y="998244"/>
          <a:ext cx="925252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 ОБРАЗОВАТЕЛЬНАЯ ДЕЯТЕЛЬНОСТЬ: - воспитание личности, осознающей важность самообразования и образования в рамках меняющихся социокультурных условий, осознающей ценность образования, умеющей применять полученные знания на практике, мотивированной на образование и самообразование в течение всей своей жизни;  ориентация образовательного процесса на системно-</a:t>
          </a:r>
          <a:r>
            <a:rPr lang="ru-RU" sz="1400" b="1" kern="1200" dirty="0" err="1" smtClean="0"/>
            <a:t>деятельностный</a:t>
          </a:r>
          <a:r>
            <a:rPr lang="ru-RU" sz="1400" b="1" kern="1200" dirty="0" smtClean="0"/>
            <a:t> подход, обеспечивающий индивидуальную образовательную траекторию для каждого учащегося. </a:t>
          </a:r>
          <a:endParaRPr lang="uk-UA" sz="1400" b="1" kern="1200" dirty="0"/>
        </a:p>
      </dsp:txBody>
      <dsp:txXfrm>
        <a:off x="59399" y="1057643"/>
        <a:ext cx="9133722" cy="1098002"/>
      </dsp:txXfrm>
    </dsp:sp>
    <dsp:sp modelId="{20E99840-476B-439B-8426-BC07B0DE3C24}">
      <dsp:nvSpPr>
        <dsp:cNvPr id="0" name=""/>
        <dsp:cNvSpPr/>
      </dsp:nvSpPr>
      <dsp:spPr>
        <a:xfrm>
          <a:off x="0" y="2402244"/>
          <a:ext cx="925252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ВНЕУРОЧНАЯ ДЕЯТЕЛЬНОСТЬ: изменение и обновление воспитательной среды, способствующей становлению социальной компетентности учащихся, как совокупности условий, ориентированных на позитивное проявление важнейших качеств и свойств личности в условиях социально-значимой деятельности, ее направленности на высшие ценности и нормы общества и государства, социальной ответственности за свой выбор, поведение и самореализацию. </a:t>
          </a:r>
          <a:endParaRPr lang="uk-UA" sz="1400" b="1" kern="1200" dirty="0"/>
        </a:p>
      </dsp:txBody>
      <dsp:txXfrm>
        <a:off x="59399" y="2461643"/>
        <a:ext cx="9133722" cy="1098002"/>
      </dsp:txXfrm>
    </dsp:sp>
    <dsp:sp modelId="{FC2F0A83-55DA-4CDF-9CAE-25A3599F919B}">
      <dsp:nvSpPr>
        <dsp:cNvPr id="0" name=""/>
        <dsp:cNvSpPr/>
      </dsp:nvSpPr>
      <dsp:spPr>
        <a:xfrm>
          <a:off x="0" y="3806244"/>
          <a:ext cx="925252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ЗДОРОВЬЕСБЕРЕЖЕНИЕ: совершенствование </a:t>
          </a:r>
          <a:r>
            <a:rPr lang="ru-RU" sz="1400" b="1" kern="1200" dirty="0" err="1" smtClean="0"/>
            <a:t>здоровьесберегающей</a:t>
          </a:r>
          <a:r>
            <a:rPr lang="ru-RU" sz="1400" b="1" kern="1200" dirty="0" smtClean="0"/>
            <a:t> образовательной среды через внедрение технологий </a:t>
          </a:r>
          <a:r>
            <a:rPr lang="ru-RU" sz="1400" b="1" kern="1200" dirty="0" err="1" smtClean="0"/>
            <a:t>здоровьесбережения</a:t>
          </a:r>
          <a:r>
            <a:rPr lang="ru-RU" sz="1400" b="1" kern="1200" dirty="0" smtClean="0"/>
            <a:t> и обеспечения </a:t>
          </a:r>
          <a:r>
            <a:rPr lang="ru-RU" sz="1400" b="1" kern="1200" dirty="0" err="1" smtClean="0"/>
            <a:t>валеологического</a:t>
          </a:r>
          <a:r>
            <a:rPr lang="ru-RU" sz="1400" b="1" kern="1200" dirty="0" smtClean="0"/>
            <a:t> сопровождения учащихся, а также совместной деятельности участников образовательного процесса, а также других социальных институтов, заинтересованных в формировании ценностного отношения к здоровью и здоровому образу жизни, на сохранение и укрепление здоровья. </a:t>
          </a:r>
          <a:endParaRPr lang="uk-UA" sz="1400" b="1" kern="1200" dirty="0"/>
        </a:p>
      </dsp:txBody>
      <dsp:txXfrm>
        <a:off x="59399" y="3865643"/>
        <a:ext cx="913372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3573B-4D34-457A-829A-A67FA5558C67}">
      <dsp:nvSpPr>
        <dsp:cNvPr id="0" name=""/>
        <dsp:cNvSpPr/>
      </dsp:nvSpPr>
      <dsp:spPr>
        <a:xfrm>
          <a:off x="0" y="1503"/>
          <a:ext cx="8784976" cy="1212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4. МЕТОДИЧЕСКАЯ И ИННОВАЦИОННАЯ ДЕЯТЕЛЬНОСТЬ: совершенствование научно- методического и информационного сопровождения профессионализма педагогов в рамках требований ГОС, способствующего положительной динамике качества образования. </a:t>
          </a:r>
          <a:endParaRPr lang="uk-UA" sz="1400" kern="1200" dirty="0"/>
        </a:p>
      </dsp:txBody>
      <dsp:txXfrm>
        <a:off x="59167" y="60670"/>
        <a:ext cx="8666642" cy="1093712"/>
      </dsp:txXfrm>
    </dsp:sp>
    <dsp:sp modelId="{11EAC6F6-D86A-46E9-AFC3-7786170BA523}">
      <dsp:nvSpPr>
        <dsp:cNvPr id="0" name=""/>
        <dsp:cNvSpPr/>
      </dsp:nvSpPr>
      <dsp:spPr>
        <a:xfrm>
          <a:off x="0" y="1311470"/>
          <a:ext cx="8784976" cy="12120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УКРЕПЛЕНИЕ МАТЕРИАЛЬНО-ТЕХНИЧЕСКОЙ БАЗЫ: расширение IT-пространства учреждения, </a:t>
          </a:r>
          <a:r>
            <a:rPr lang="ru-RU" sz="1400" b="1" kern="1200" smtClean="0"/>
            <a:t>обеспечивающее учащихся и </a:t>
          </a:r>
          <a:r>
            <a:rPr lang="ru-RU" sz="1400" b="1" kern="1200" dirty="0" smtClean="0"/>
            <a:t>педагогических работников необходимыми ресурсами и благоприятными условиями; совершенствование оснащения образовательно- воспитательного процесса; обеспечение локальной сетью пространство учреждения; обеспечение информационной поддержки всех участников образовательно- воспитательного процесса. </a:t>
          </a:r>
          <a:endParaRPr lang="uk-UA" sz="1400" kern="1200" dirty="0"/>
        </a:p>
      </dsp:txBody>
      <dsp:txXfrm>
        <a:off x="59167" y="1370637"/>
        <a:ext cx="8666642" cy="1093712"/>
      </dsp:txXfrm>
    </dsp:sp>
    <dsp:sp modelId="{46B1E598-1FEB-4D36-BD3D-A5014655B3D1}">
      <dsp:nvSpPr>
        <dsp:cNvPr id="0" name=""/>
        <dsp:cNvSpPr/>
      </dsp:nvSpPr>
      <dsp:spPr>
        <a:xfrm>
          <a:off x="0" y="2621437"/>
          <a:ext cx="8784976" cy="12120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6. СОВЕРШЕНСТВОВАНИЕ СИСТЕМЫ ГОСУДАРСТВЕННО-ОБЩЕСТВЕННОГО УПРАВЛЕНИЯ. Внедрение эффективных механизмов взаимодействия учреждения с органами власти, социальными партнерами, родителями (законными представителями) в интересах ребенка с целью включения общественности в процесс принятия управленческих решений, направленных на развитие учреждения. </a:t>
          </a:r>
          <a:endParaRPr lang="uk-UA" sz="1400" kern="1200" dirty="0"/>
        </a:p>
      </dsp:txBody>
      <dsp:txXfrm>
        <a:off x="59167" y="2680604"/>
        <a:ext cx="8666642" cy="1093712"/>
      </dsp:txXfrm>
    </dsp:sp>
    <dsp:sp modelId="{B9C4B608-E84F-49FC-9279-7DBD1AF83C47}">
      <dsp:nvSpPr>
        <dsp:cNvPr id="0" name=""/>
        <dsp:cNvSpPr/>
      </dsp:nvSpPr>
      <dsp:spPr>
        <a:xfrm>
          <a:off x="0" y="3931404"/>
          <a:ext cx="8784976" cy="12120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7. ВНУТРЕННЯЯ СИСТЕМА ОЦЕНКИ КАЧЕСТВА. Совершенствование системы </a:t>
          </a:r>
          <a:r>
            <a:rPr lang="ru-RU" sz="1400" b="1" kern="1200" dirty="0" err="1" smtClean="0"/>
            <a:t>внутришкольного</a:t>
          </a:r>
          <a:r>
            <a:rPr lang="ru-RU" sz="1400" b="1" kern="1200" dirty="0" smtClean="0"/>
            <a:t> мониторинга эффективности реализации управленческих проектов; совершенствование методического сопровождения инновационных и экспериментальных площадок и проектов различного уровня. </a:t>
          </a:r>
          <a:endParaRPr lang="uk-UA" sz="1400" kern="1200" dirty="0"/>
        </a:p>
      </dsp:txBody>
      <dsp:txXfrm>
        <a:off x="59167" y="3990571"/>
        <a:ext cx="8666642" cy="1093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21.08.2018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25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7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8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1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885950" y="374650"/>
            <a:ext cx="2338388" cy="1752600"/>
          </a:xfrm>
        </p:spPr>
      </p:sp>
    </p:spTree>
    <p:extLst>
      <p:ext uri="{BB962C8B-B14F-4D97-AF65-F5344CB8AC3E}">
        <p14:creationId xmlns:p14="http://schemas.microsoft.com/office/powerpoint/2010/main" val="334459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uk-UA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691680" y="764704"/>
            <a:ext cx="7188336" cy="2880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Изменения в школьном образовании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2018-2019 учебном году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95936" y="4038600"/>
            <a:ext cx="4775088" cy="28194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0099"/>
                </a:solidFill>
                <a:latin typeface="+mn-lt"/>
              </a:rPr>
              <a:t>Зарицкая </a:t>
            </a:r>
          </a:p>
          <a:p>
            <a:pPr algn="l"/>
            <a:r>
              <a:rPr lang="ru-RU" sz="2800" b="1" dirty="0" smtClean="0">
                <a:solidFill>
                  <a:srgbClr val="000099"/>
                </a:solidFill>
                <a:latin typeface="+mn-lt"/>
              </a:rPr>
              <a:t>Виктория Григорьевна, </a:t>
            </a: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>проректор по научно-педагогической работе, к.ф.н., доцент </a:t>
            </a:r>
            <a:endParaRPr lang="ru-RU" sz="2400" b="1" dirty="0">
              <a:solidFill>
                <a:srgbClr val="000099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83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Отличительные особенности Стандартов 2018 года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223983"/>
              </p:ext>
            </p:extLst>
          </p:nvPr>
        </p:nvGraphicFramePr>
        <p:xfrm>
          <a:off x="762000" y="1268760"/>
          <a:ext cx="8077200" cy="558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043814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772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Особенности Примерных учебных планов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884503"/>
              </p:ext>
            </p:extLst>
          </p:nvPr>
        </p:nvGraphicFramePr>
        <p:xfrm>
          <a:off x="395536" y="1412777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706281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Программы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391948"/>
              </p:ext>
            </p:extLst>
          </p:nvPr>
        </p:nvGraphicFramePr>
        <p:xfrm>
          <a:off x="762000" y="1412633"/>
          <a:ext cx="8077200" cy="504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Особенности </a:t>
            </a:r>
            <a:r>
              <a:rPr lang="ru-RU" dirty="0" smtClean="0">
                <a:solidFill>
                  <a:srgbClr val="C00000"/>
                </a:solidFill>
              </a:rPr>
              <a:t>преподавания отдельных учебных предметов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924821"/>
              </p:ext>
            </p:extLst>
          </p:nvPr>
        </p:nvGraphicFramePr>
        <p:xfrm>
          <a:off x="683568" y="1596413"/>
          <a:ext cx="8155632" cy="514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83785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«Физическая культура» </a:t>
            </a:r>
            <a:r>
              <a:rPr lang="ru-RU" dirty="0" smtClean="0">
                <a:solidFill>
                  <a:srgbClr val="C00000"/>
                </a:solidFill>
              </a:rPr>
              <a:t>и «</a:t>
            </a:r>
            <a:r>
              <a:rPr lang="ru-RU" b="1" dirty="0" smtClean="0">
                <a:solidFill>
                  <a:srgbClr val="C00000"/>
                </a:solidFill>
              </a:rPr>
              <a:t>НВП / МБП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462689"/>
              </p:ext>
            </p:extLst>
          </p:nvPr>
        </p:nvGraphicFramePr>
        <p:xfrm>
          <a:off x="755576" y="1268761"/>
          <a:ext cx="8083624" cy="462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202488" cy="1287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Начальная военная подготовка 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(обучение по плану №1) 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10 класс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56792"/>
            <a:ext cx="8202488" cy="5301207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1 неделя</a:t>
            </a:r>
            <a:endParaRPr lang="ru-RU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2 часа - обязательная часть (аудиторные учебные занятия)</a:t>
            </a:r>
          </a:p>
          <a:p>
            <a:r>
              <a:rPr lang="ru-RU" b="1" dirty="0" smtClean="0"/>
              <a:t>2 неделя</a:t>
            </a:r>
            <a:endParaRPr lang="ru-RU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1 час - обязательная часть (аудиторные учебные занятия)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1 час - обязательная часть (внеурочные учебно-практические занятия)</a:t>
            </a:r>
          </a:p>
          <a:p>
            <a:r>
              <a:rPr lang="ru-RU" b="1" dirty="0" smtClean="0"/>
              <a:t>После проведения 10,5 часов обязательной части (внеурочные учебно-практические занятия</a:t>
            </a:r>
            <a:r>
              <a:rPr lang="ru-RU" dirty="0" smtClean="0"/>
              <a:t>) еженедельно </a:t>
            </a:r>
            <a:r>
              <a:rPr lang="ru-RU" b="1" i="1" dirty="0" smtClean="0"/>
              <a:t>занятия не проводятся, а суммируются в 6 часов для проведения учебно-практических занятий по огневой подготовке</a:t>
            </a:r>
            <a:r>
              <a:rPr lang="ru-RU" dirty="0" smtClean="0"/>
              <a:t> (стрельбы из огнестрельного автоматического оружия) в сроки, установленные согласно совместно утвержденному плану Министерства Обороны Донецкой Народной Республики и Министерства образования и науки Донецкой Народной Республики для проведения стрельб на полигонах МО.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Начальная </a:t>
            </a:r>
            <a:r>
              <a:rPr lang="ru-RU" sz="3100" b="1" dirty="0">
                <a:solidFill>
                  <a:srgbClr val="C00000"/>
                </a:solidFill>
              </a:rPr>
              <a:t>военная подготовка 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(обучение по плану №1)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11 </a:t>
            </a:r>
            <a:r>
              <a:rPr lang="ru-RU" sz="3100" b="1" dirty="0" smtClean="0">
                <a:solidFill>
                  <a:srgbClr val="C00000"/>
                </a:solidFill>
              </a:rPr>
              <a:t>класс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96413"/>
            <a:ext cx="8352928" cy="5261587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r>
              <a:rPr lang="ru-RU" b="1" dirty="0" smtClean="0"/>
              <a:t>1 неделя</a:t>
            </a:r>
            <a:endParaRPr lang="ru-RU" dirty="0" smtClean="0"/>
          </a:p>
          <a:p>
            <a:r>
              <a:rPr lang="ru-RU" dirty="0" smtClean="0"/>
              <a:t>2 часа - обязательная часть (аудиторные учебные занятия).</a:t>
            </a:r>
          </a:p>
          <a:p>
            <a:r>
              <a:rPr lang="ru-RU" b="1" dirty="0" smtClean="0"/>
              <a:t>2 неделя</a:t>
            </a:r>
            <a:endParaRPr lang="ru-RU" dirty="0" smtClean="0"/>
          </a:p>
          <a:p>
            <a:r>
              <a:rPr lang="ru-RU" dirty="0" smtClean="0"/>
              <a:t>1 час - обязательная часть (аудиторные учебные занятия).</a:t>
            </a:r>
          </a:p>
          <a:p>
            <a:r>
              <a:rPr lang="ru-RU" dirty="0" smtClean="0"/>
              <a:t>1 час - обязательная часть (внеурочные учебно-практические занятия).</a:t>
            </a:r>
          </a:p>
          <a:p>
            <a:r>
              <a:rPr lang="ru-RU" dirty="0" smtClean="0"/>
              <a:t>Все занятия проводятся в плановом порядке.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Медико-санитарная подготовка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(обучение по плану №2)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</a:rPr>
              <a:t>10-11 классы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96413"/>
            <a:ext cx="8274496" cy="5000939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1 неделя</a:t>
            </a:r>
            <a:endParaRPr lang="ru-RU" dirty="0" smtClean="0"/>
          </a:p>
          <a:p>
            <a:r>
              <a:rPr lang="ru-RU" dirty="0" smtClean="0"/>
              <a:t>2 часа - обязательная часть (аудиторные учебные занятия).</a:t>
            </a:r>
          </a:p>
          <a:p>
            <a:r>
              <a:rPr lang="ru-RU" b="1" dirty="0" smtClean="0"/>
              <a:t>2 неделя</a:t>
            </a:r>
            <a:endParaRPr lang="ru-RU" dirty="0" smtClean="0"/>
          </a:p>
          <a:p>
            <a:r>
              <a:rPr lang="ru-RU" dirty="0" smtClean="0"/>
              <a:t>1 час - обязательная часть (аудиторные учебные занятия).</a:t>
            </a:r>
          </a:p>
          <a:p>
            <a:r>
              <a:rPr lang="ru-RU" dirty="0" smtClean="0"/>
              <a:t>1 час - обязательная часть (внеурочные учебно-практические занятия).</a:t>
            </a:r>
          </a:p>
          <a:p>
            <a:r>
              <a:rPr lang="ru-RU" dirty="0" smtClean="0"/>
              <a:t>Все занятия проводятся в плановом порядке</a:t>
            </a:r>
          </a:p>
        </p:txBody>
      </p:sp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1"/>
            <a:ext cx="8274496" cy="1326781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Как быть с предметами, которые изучались в прошлом учебном году и трансформировались в 2018-2019 учебном году? (Обществознание, экономика, МХК)</a:t>
            </a:r>
            <a:r>
              <a:rPr lang="uk-UA" sz="2400" b="1" dirty="0">
                <a:solidFill>
                  <a:srgbClr val="C00000"/>
                </a:solidFill>
              </a:rPr>
              <a:t/>
            </a:r>
            <a:br>
              <a:rPr lang="uk-UA" sz="2400" b="1" dirty="0">
                <a:solidFill>
                  <a:srgbClr val="C00000"/>
                </a:solidFill>
              </a:rPr>
            </a:br>
            <a:endParaRPr lang="uk-UA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317756"/>
              </p:ext>
            </p:extLst>
          </p:nvPr>
        </p:nvGraphicFramePr>
        <p:xfrm>
          <a:off x="827584" y="1596412"/>
          <a:ext cx="8173984" cy="504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594732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958490"/>
              </p:ext>
            </p:extLst>
          </p:nvPr>
        </p:nvGraphicFramePr>
        <p:xfrm>
          <a:off x="755576" y="1340769"/>
          <a:ext cx="8083624" cy="455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16578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48000"/>
            <a:ext cx="8303840" cy="290128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Эффективный человек мыслит не проблемами, а возможностями.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</a:t>
            </a:r>
            <a:r>
              <a:rPr lang="ru-RU" sz="2800" i="1" dirty="0" smtClean="0">
                <a:solidFill>
                  <a:srgbClr val="002060"/>
                </a:solidFill>
              </a:rPr>
              <a:t>Стивен </a:t>
            </a:r>
            <a:r>
              <a:rPr lang="ru-RU" sz="2800" i="1" dirty="0" err="1" smtClean="0">
                <a:solidFill>
                  <a:srgbClr val="002060"/>
                </a:solidFill>
              </a:rPr>
              <a:t>Кови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изображения\альбом реформа\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3384376" cy="25353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424936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3.10.2.2.  Рабочие программы учебных предметов, курсов, дисциплин (модулей), иных компонентов, в том числе внеурочной деятельности 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604448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Рабочие </a:t>
            </a:r>
            <a:r>
              <a:rPr lang="ru-RU" sz="1800" dirty="0"/>
              <a:t>программы учебных предметов, курсов, дисциплин (модулей), </a:t>
            </a:r>
            <a:r>
              <a:rPr lang="ru-RU" sz="1800" dirty="0" smtClean="0"/>
              <a:t>иных </a:t>
            </a:r>
            <a:r>
              <a:rPr lang="ru-RU" sz="1800" dirty="0"/>
              <a:t>компонентов </a:t>
            </a:r>
            <a:r>
              <a:rPr lang="ru-RU" sz="1800" b="1" dirty="0" smtClean="0"/>
              <a:t>разрабатываются </a:t>
            </a:r>
            <a:r>
              <a:rPr lang="ru-RU" sz="1800" b="1" dirty="0"/>
              <a:t>на основе требований к результатам </a:t>
            </a:r>
            <a:r>
              <a:rPr lang="ru-RU" sz="1800" b="1" dirty="0" smtClean="0"/>
              <a:t>освоения  </a:t>
            </a:r>
            <a:r>
              <a:rPr lang="ru-RU" sz="1800" b="1" dirty="0"/>
              <a:t>Рабочей  образовательной  программы  с  учётом  основных </a:t>
            </a:r>
            <a:r>
              <a:rPr lang="ru-RU" sz="1800" b="1" dirty="0" smtClean="0"/>
              <a:t>направлений </a:t>
            </a:r>
            <a:r>
              <a:rPr lang="ru-RU" sz="1800" b="1" dirty="0"/>
              <a:t>программ, включённых в ее структуру</a:t>
            </a:r>
            <a:r>
              <a:rPr lang="ru-RU" sz="1800" dirty="0"/>
              <a:t>. </a:t>
            </a:r>
          </a:p>
          <a:p>
            <a:pPr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Рабочие программы учебных предметов, курсов, дисциплин (модулей), </a:t>
            </a:r>
            <a:r>
              <a:rPr lang="ru-RU" sz="1800" b="1" i="1" dirty="0" smtClean="0">
                <a:solidFill>
                  <a:srgbClr val="C00000"/>
                </a:solidFill>
              </a:rPr>
              <a:t>иных </a:t>
            </a:r>
            <a:r>
              <a:rPr lang="ru-RU" sz="1800" b="1" i="1" dirty="0">
                <a:solidFill>
                  <a:srgbClr val="C00000"/>
                </a:solidFill>
              </a:rPr>
              <a:t>компонентов должны содержать: </a:t>
            </a:r>
          </a:p>
          <a:p>
            <a:r>
              <a:rPr lang="ru-RU" sz="1800" b="1" i="1" dirty="0">
                <a:solidFill>
                  <a:srgbClr val="000099"/>
                </a:solidFill>
              </a:rPr>
              <a:t>планируемые результаты освоения учебного предмета, курса; </a:t>
            </a:r>
          </a:p>
          <a:p>
            <a:r>
              <a:rPr lang="ru-RU" sz="1800" b="1" i="1" dirty="0">
                <a:solidFill>
                  <a:srgbClr val="000099"/>
                </a:solidFill>
              </a:rPr>
              <a:t>содержание учебного предмета, курса; </a:t>
            </a:r>
          </a:p>
          <a:p>
            <a:r>
              <a:rPr lang="ru-RU" sz="1800" b="1" i="1" dirty="0">
                <a:solidFill>
                  <a:srgbClr val="000099"/>
                </a:solidFill>
              </a:rPr>
              <a:t>тематическое планирование с указанием количества часов, отводимых </a:t>
            </a:r>
            <a:r>
              <a:rPr lang="ru-RU" sz="1800" b="1" i="1" dirty="0" smtClean="0">
                <a:solidFill>
                  <a:srgbClr val="000099"/>
                </a:solidFill>
              </a:rPr>
              <a:t>на </a:t>
            </a:r>
            <a:r>
              <a:rPr lang="ru-RU" sz="1800" b="1" i="1" dirty="0">
                <a:solidFill>
                  <a:srgbClr val="000099"/>
                </a:solidFill>
              </a:rPr>
              <a:t>освоение каждой темы</a:t>
            </a:r>
            <a:r>
              <a:rPr lang="ru-RU" sz="1800" b="1" dirty="0">
                <a:solidFill>
                  <a:srgbClr val="000099"/>
                </a:solidFill>
              </a:rPr>
              <a:t>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Рабочие  </a:t>
            </a:r>
            <a:r>
              <a:rPr lang="ru-RU" sz="1800" b="1" dirty="0">
                <a:solidFill>
                  <a:srgbClr val="C00000"/>
                </a:solidFill>
              </a:rPr>
              <a:t>программы  курсов  внеурочной  деятельности  должны </a:t>
            </a:r>
            <a:r>
              <a:rPr lang="ru-RU" sz="1800" b="1" dirty="0" smtClean="0">
                <a:solidFill>
                  <a:srgbClr val="C00000"/>
                </a:solidFill>
              </a:rPr>
              <a:t>содержать</a:t>
            </a:r>
            <a:r>
              <a:rPr lang="ru-RU" sz="1800" dirty="0">
                <a:solidFill>
                  <a:srgbClr val="C00000"/>
                </a:solidFill>
              </a:rPr>
              <a:t>: </a:t>
            </a:r>
          </a:p>
          <a:p>
            <a:r>
              <a:rPr lang="ru-RU" sz="1800" b="1" i="1" dirty="0">
                <a:solidFill>
                  <a:srgbClr val="000099"/>
                </a:solidFill>
              </a:rPr>
              <a:t>результаты освоения курса внеурочной деятельности; </a:t>
            </a:r>
          </a:p>
          <a:p>
            <a:r>
              <a:rPr lang="ru-RU" sz="1800" b="1" i="1" dirty="0">
                <a:solidFill>
                  <a:srgbClr val="000099"/>
                </a:solidFill>
              </a:rPr>
              <a:t>содержание  курса  внеурочной  деятельности  с  указанием  форм </a:t>
            </a:r>
            <a:r>
              <a:rPr lang="ru-RU" sz="1800" b="1" i="1" dirty="0" smtClean="0">
                <a:solidFill>
                  <a:srgbClr val="000099"/>
                </a:solidFill>
              </a:rPr>
              <a:t>организации </a:t>
            </a:r>
            <a:r>
              <a:rPr lang="ru-RU" sz="1800" b="1" i="1" dirty="0">
                <a:solidFill>
                  <a:srgbClr val="000099"/>
                </a:solidFill>
              </a:rPr>
              <a:t>и видов деятельности</a:t>
            </a:r>
            <a:r>
              <a:rPr lang="ru-RU" sz="1800" b="1" i="1" dirty="0" smtClean="0">
                <a:solidFill>
                  <a:srgbClr val="000099"/>
                </a:solidFill>
              </a:rPr>
              <a:t>;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 тематическое </a:t>
            </a:r>
            <a:r>
              <a:rPr lang="ru-RU" sz="1800" b="1" i="1" dirty="0">
                <a:solidFill>
                  <a:srgbClr val="000099"/>
                </a:solidFill>
              </a:rPr>
              <a:t>планирование</a:t>
            </a:r>
            <a:r>
              <a:rPr lang="ru-RU" sz="1800" dirty="0">
                <a:solidFill>
                  <a:srgbClr val="000099"/>
                </a:solidFill>
              </a:rPr>
              <a:t>.</a:t>
            </a:r>
            <a:endParaRPr lang="uk-UA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50244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Примерный шаблон Рабочей программы учебной дисциплины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613398"/>
              </p:ext>
            </p:extLst>
          </p:nvPr>
        </p:nvGraphicFramePr>
        <p:xfrm>
          <a:off x="-180528" y="1043608"/>
          <a:ext cx="9324528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13"/>
                <a:gridCol w="1861719"/>
                <a:gridCol w="1165566"/>
                <a:gridCol w="895790"/>
                <a:gridCol w="1224136"/>
                <a:gridCol w="1376772"/>
                <a:gridCol w="1165566"/>
                <a:gridCol w="1165566"/>
              </a:tblGrid>
              <a:tr h="36024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uk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Название раздела, темы</a:t>
                      </a:r>
                      <a:endParaRPr lang="uk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Кол-во часов</a:t>
                      </a:r>
                      <a:endParaRPr lang="uk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uk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требования к уровню общеобразовательной подготовки учащихся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6024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личностные</a:t>
                      </a:r>
                      <a:endParaRPr lang="uk-U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метапредметные</a:t>
                      </a:r>
                      <a:endParaRPr lang="uk-UA" sz="1400" b="1" dirty="0" smtClean="0"/>
                    </a:p>
                    <a:p>
                      <a:endParaRPr lang="uk-U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предметные</a:t>
                      </a:r>
                      <a:endParaRPr lang="uk-UA" sz="1400" b="1" dirty="0"/>
                    </a:p>
                  </a:txBody>
                  <a:tcPr/>
                </a:tc>
              </a:tr>
              <a:tr h="360248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 и общение 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часа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03.09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 и его роль в жизни человека. Виды речевой деятельности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Уважительное отношение к русскому языку, осознание необходимости владения русским языком для учебной деятельности;  мотивация к обучению и познавательной деятельности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Осознанное использование речевых средств для выражения мыслей и чувств; использование ознакомительного и изучающего чтения при работе с учебной книгой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знание приемов эффективного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аудирования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общее представление о научном, разговорном и художественном стилях речи, умение устанавливать принадлежность текста к определенному стилю</a:t>
                      </a:r>
                      <a:endParaRPr lang="uk-UA" sz="1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3.7.   Внеурочная  деятельность 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047757"/>
              </p:ext>
            </p:extLst>
          </p:nvPr>
        </p:nvGraphicFramePr>
        <p:xfrm>
          <a:off x="467544" y="1268761"/>
          <a:ext cx="83716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451830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План </a:t>
            </a:r>
            <a:r>
              <a:rPr lang="ru-RU" b="1" dirty="0">
                <a:solidFill>
                  <a:schemeClr val="tx2"/>
                </a:solidFill>
              </a:rPr>
              <a:t>внеурочной </a:t>
            </a:r>
            <a:r>
              <a:rPr lang="ru-RU" b="1" dirty="0" smtClean="0">
                <a:solidFill>
                  <a:schemeClr val="tx2"/>
                </a:solidFill>
              </a:rPr>
              <a:t>деятельности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2615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План  </a:t>
            </a:r>
            <a:r>
              <a:rPr lang="ru-RU" dirty="0"/>
              <a:t>внеурочной  деятельности  обеспечивает  учет  индивидуальных </a:t>
            </a:r>
            <a:r>
              <a:rPr lang="ru-RU" dirty="0" smtClean="0"/>
              <a:t>особенностей </a:t>
            </a:r>
            <a:r>
              <a:rPr lang="ru-RU" dirty="0"/>
              <a:t>и потребностей обучающихся через организацию внеурочной </a:t>
            </a:r>
            <a:r>
              <a:rPr lang="ru-RU" dirty="0" smtClean="0"/>
              <a:t>деятельности</a:t>
            </a:r>
            <a:r>
              <a:rPr lang="ru-RU" dirty="0"/>
              <a:t>. </a:t>
            </a:r>
          </a:p>
          <a:p>
            <a:r>
              <a:rPr lang="ru-RU" b="1" dirty="0">
                <a:solidFill>
                  <a:srgbClr val="000099"/>
                </a:solidFill>
              </a:rPr>
              <a:t>План  внеурочной  деятельности  Организации  определяет  </a:t>
            </a:r>
            <a:r>
              <a:rPr lang="ru-RU" b="1" dirty="0">
                <a:solidFill>
                  <a:srgbClr val="C00000"/>
                </a:solidFill>
              </a:rPr>
              <a:t>состав  и </a:t>
            </a:r>
            <a:r>
              <a:rPr lang="ru-RU" b="1" dirty="0" smtClean="0">
                <a:solidFill>
                  <a:srgbClr val="C00000"/>
                </a:solidFill>
              </a:rPr>
              <a:t>структуру  </a:t>
            </a:r>
            <a:r>
              <a:rPr lang="ru-RU" b="1" dirty="0">
                <a:solidFill>
                  <a:srgbClr val="C00000"/>
                </a:solidFill>
              </a:rPr>
              <a:t>направлений,  формы  организации,  объем  внеурочной </a:t>
            </a:r>
            <a:r>
              <a:rPr lang="ru-RU" b="1" dirty="0" smtClean="0">
                <a:solidFill>
                  <a:srgbClr val="C00000"/>
                </a:solidFill>
              </a:rPr>
              <a:t>деятельности </a:t>
            </a:r>
            <a:r>
              <a:rPr lang="ru-RU" b="1" dirty="0">
                <a:solidFill>
                  <a:srgbClr val="000099"/>
                </a:solidFill>
              </a:rPr>
              <a:t>для обучающихся при получении среднего общего образования </a:t>
            </a:r>
            <a:r>
              <a:rPr lang="ru-RU" b="1" dirty="0" smtClean="0">
                <a:solidFill>
                  <a:srgbClr val="000099"/>
                </a:solidFill>
              </a:rPr>
              <a:t>с </a:t>
            </a:r>
            <a:r>
              <a:rPr lang="ru-RU" b="1" dirty="0">
                <a:solidFill>
                  <a:srgbClr val="000099"/>
                </a:solidFill>
              </a:rPr>
              <a:t>учетом интересов обучающихся и возможностей Организации</a:t>
            </a:r>
            <a:r>
              <a:rPr lang="ru-RU" dirty="0">
                <a:solidFill>
                  <a:srgbClr val="000099"/>
                </a:solidFill>
              </a:rPr>
              <a:t>. </a:t>
            </a:r>
          </a:p>
          <a:p>
            <a:r>
              <a:rPr lang="ru-RU" b="1" dirty="0">
                <a:solidFill>
                  <a:srgbClr val="C00000"/>
                </a:solidFill>
              </a:rPr>
              <a:t>Организация  самостоятельно  разрабатывает  и  утверждает  план </a:t>
            </a:r>
            <a:r>
              <a:rPr lang="ru-RU" b="1" dirty="0" smtClean="0">
                <a:solidFill>
                  <a:srgbClr val="C00000"/>
                </a:solidFill>
              </a:rPr>
              <a:t>внеурочной </a:t>
            </a:r>
            <a:r>
              <a:rPr lang="ru-RU" b="1" dirty="0">
                <a:solidFill>
                  <a:srgbClr val="C00000"/>
                </a:solidFill>
              </a:rPr>
              <a:t>деятельности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6596577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495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План внеурочной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044332"/>
              </p:ext>
            </p:extLst>
          </p:nvPr>
        </p:nvGraphicFramePr>
        <p:xfrm>
          <a:off x="-1" y="980726"/>
          <a:ext cx="9144000" cy="595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2540001"/>
                <a:gridCol w="792088"/>
                <a:gridCol w="792088"/>
                <a:gridCol w="720080"/>
                <a:gridCol w="576064"/>
                <a:gridCol w="675679"/>
                <a:gridCol w="1016000"/>
              </a:tblGrid>
              <a:tr h="13095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направления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Форма проведения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кружка</a:t>
                      </a:r>
                      <a:endParaRPr lang="ru-RU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часов / классы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/>
                </a:tc>
              </a:tr>
              <a:tr h="634716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5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Духовно-нравственное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Спортивно-оздоровительное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Доп.факульт.занятия</a:t>
                      </a:r>
                      <a:r>
                        <a:rPr lang="ru-RU" sz="1200" dirty="0" smtClean="0"/>
                        <a:t> физкультурой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Общеинтеллектуальное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Инд.занятия</a:t>
                      </a:r>
                      <a:r>
                        <a:rPr lang="ru-RU" sz="1200" dirty="0" smtClean="0"/>
                        <a:t> по математике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Общекультурное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Психол.тренинг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Профилактика тревожности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060848"/>
            <a:ext cx="4392488" cy="1512168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БЛАГОДАРЮ ЗА ВНИМАНИЕ!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5301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Цель образования в 2018-2019 учебном году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19531"/>
              </p:ext>
            </p:extLst>
          </p:nvPr>
        </p:nvGraphicFramePr>
        <p:xfrm>
          <a:off x="762000" y="1596413"/>
          <a:ext cx="80772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27038765"/>
              </p:ext>
            </p:extLst>
          </p:nvPr>
        </p:nvGraphicFramePr>
        <p:xfrm>
          <a:off x="683568" y="1196752"/>
          <a:ext cx="8352928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77200" cy="8229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Приоритетные направления 2018-2019 учебного 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C8176C-BFBA-4E6F-8152-F92A95454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2C8176C-BFBA-4E6F-8152-F92A95454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1A0CE9-AF57-48FA-88CD-6DDFBEFC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1A0CE9-AF57-48FA-88CD-6DDFBEFC8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AB65E4-E90C-4FF5-B77B-E371426E8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DAB65E4-E90C-4FF5-B77B-E371426E8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A27416-3B82-47B6-9693-520D02F8B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14A27416-3B82-47B6-9693-520D02F8B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2F753B-F3BF-4FDF-9119-6B5910A5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9C2F753B-F3BF-4FDF-9119-6B5910A52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45" y="116632"/>
            <a:ext cx="80772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Приоритетные задачи деятельности общеобразовательных организаций</a:t>
            </a:r>
            <a:endParaRPr lang="uk-UA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158146"/>
              </p:ext>
            </p:extLst>
          </p:nvPr>
        </p:nvGraphicFramePr>
        <p:xfrm>
          <a:off x="-108520" y="836712"/>
          <a:ext cx="9252520" cy="602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663707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Приоритетные задачи деятельности общеобразовательных организаций</a:t>
            </a:r>
            <a:endParaRPr lang="uk-UA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831821"/>
              </p:ext>
            </p:extLst>
          </p:nvPr>
        </p:nvGraphicFramePr>
        <p:xfrm>
          <a:off x="251520" y="1596413"/>
          <a:ext cx="8784976" cy="514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22533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484784"/>
            <a:ext cx="7632848" cy="468052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Новации в школьном образовании в 2018-2019 учебном году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-1035496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48431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99"/>
                </a:solidFill>
              </a:rPr>
              <a:t>Государственные образовательные стандарты ДНР</a:t>
            </a:r>
            <a:endParaRPr lang="uk-UA" sz="36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295493"/>
              </p:ext>
            </p:extLst>
          </p:nvPr>
        </p:nvGraphicFramePr>
        <p:xfrm>
          <a:off x="107504" y="1772816"/>
          <a:ext cx="903649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5733256"/>
            <a:ext cx="68407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90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990000"/>
                </a:solidFill>
              </a:rPr>
              <a:t>Структура </a:t>
            </a:r>
            <a:r>
              <a:rPr lang="ru-RU" sz="3600" b="1" dirty="0" smtClean="0">
                <a:solidFill>
                  <a:srgbClr val="990000"/>
                </a:solidFill>
              </a:rPr>
              <a:t>Государственных образовательных стандартов</a:t>
            </a:r>
            <a:endParaRPr lang="uk-UA" sz="3600" b="1" dirty="0">
              <a:solidFill>
                <a:srgbClr val="99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92971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7925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основе шаблона Обучение</Template>
  <TotalTime>0</TotalTime>
  <Words>1821</Words>
  <Application>Microsoft Office PowerPoint</Application>
  <PresentationFormat>Экран (4:3)</PresentationFormat>
  <Paragraphs>179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Georgia</vt:lpstr>
      <vt:lpstr>Training</vt:lpstr>
      <vt:lpstr>Изменения в школьном образовании  в 2018-2019 учебном году</vt:lpstr>
      <vt:lpstr>Эффективный человек мыслит не проблемами, а возможностями.                                                         Стивен Кови</vt:lpstr>
      <vt:lpstr>Цель образования в 2018-2019 учебном году</vt:lpstr>
      <vt:lpstr>Приоритетные направления 2018-2019 учебного года</vt:lpstr>
      <vt:lpstr>Приоритетные задачи деятельности общеобразовательных организаций</vt:lpstr>
      <vt:lpstr>Приоритетные задачи деятельности общеобразовательных организаций</vt:lpstr>
      <vt:lpstr>Презентация PowerPoint</vt:lpstr>
      <vt:lpstr>Государственные образовательные стандарты ДНР</vt:lpstr>
      <vt:lpstr>Структура Государственных образовательных стандартов</vt:lpstr>
      <vt:lpstr>Отличительные особенности Стандартов 2018 года</vt:lpstr>
      <vt:lpstr>Особенности Примерных учебных планов</vt:lpstr>
      <vt:lpstr>Программы</vt:lpstr>
      <vt:lpstr>Особенности преподавания отдельных учебных предметов</vt:lpstr>
      <vt:lpstr>«Физическая культура» и «НВП / МБП» </vt:lpstr>
      <vt:lpstr>Начальная военная подготовка  (обучение по плану №1)  10 класс </vt:lpstr>
      <vt:lpstr> Начальная военная подготовка  (обучение по плану №1) 11 класс </vt:lpstr>
      <vt:lpstr>Медико-санитарная подготовка  (обучение по плану №2)  10-11 классы</vt:lpstr>
      <vt:lpstr>Как быть с предметами, которые изучались в прошлом учебном году и трансформировались в 2018-2019 учебном году? (Обществознание, экономика, МХК) </vt:lpstr>
      <vt:lpstr>Презентация PowerPoint</vt:lpstr>
      <vt:lpstr>3.10.2.2.  Рабочие программы учебных предметов, курсов, дисциплин (модулей), иных компонентов, в том числе внеурочной деятельности </vt:lpstr>
      <vt:lpstr>Примерный шаблон Рабочей программы учебной дисциплины</vt:lpstr>
      <vt:lpstr>3.7.   Внеурочная  деятельность </vt:lpstr>
      <vt:lpstr> План внеурочной деятельности  </vt:lpstr>
      <vt:lpstr>План внеурочной деятельности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2018-08-20T13:10:22Z</dcterms:created>
  <dcterms:modified xsi:type="dcterms:W3CDTF">2018-08-21T07:10:59Z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