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media/image1.png" ContentType="image/png"/>
  <Override PartName="/ppt/media/image4.jpeg" ContentType="image/jpeg"/>
  <Override PartName="/ppt/media/image2.png" ContentType="image/png"/>
  <Override PartName="/ppt/media/image3.jpeg" ContentType="image/jpeg"/>
  <Override PartName="/ppt/media/image5.jpeg" ContentType="image/jpeg"/>
  <Override PartName="/ppt/media/image6.jpeg" ContentType="image/jpe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GB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22/08/18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AE549855-AD8B-4507-8655-7143EB657050}" type="slidenum">
              <a:rPr lang="en-GB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&lt;номер&gt;</a:t>
            </a:fld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lang="ru-RU" sz="1800" spc="-1">
                <a:latin typeface="Georgia"/>
              </a:rPr>
              <a:t>Для правки текста заголовка щёлкните мышью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2800" spc="-1">
                <a:latin typeface="Georgia"/>
              </a:rPr>
              <a:t>Для правки структуры щёлкните мышью</a:t>
            </a:r>
            <a:endParaRPr/>
          </a:p>
          <a:p>
            <a:pPr lvl="1" marL="864000" indent="-324000">
              <a:buClr>
                <a:srgbClr val="ffffff"/>
              </a:buClr>
              <a:buSzPct val="75000"/>
              <a:buFont typeface="StarSymbol"/>
              <a:buChar char=""/>
            </a:pPr>
            <a:r>
              <a:rPr lang="ru-RU" sz="2000" spc="-1">
                <a:latin typeface="Georgia"/>
              </a:rPr>
              <a:t>Второй уровень структуры</a:t>
            </a:r>
            <a:endParaRPr/>
          </a:p>
          <a:p>
            <a:pPr lvl="2" marL="1296000" indent="-288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1800" spc="-1">
                <a:latin typeface="Georgia"/>
              </a:rPr>
              <a:t>Третий уровень структуры</a:t>
            </a:r>
            <a:endParaRPr/>
          </a:p>
          <a:p>
            <a:pPr lvl="3" marL="1728000" indent="-216000">
              <a:buClr>
                <a:srgbClr val="ffffff"/>
              </a:buClr>
              <a:buSzPct val="75000"/>
              <a:buFont typeface="StarSymbol"/>
              <a:buChar char=""/>
            </a:pPr>
            <a:r>
              <a:rPr lang="ru-RU" sz="1800" spc="-1">
                <a:latin typeface="Georgia"/>
              </a:rPr>
              <a:t>Четвёртый уровень структуры</a:t>
            </a:r>
            <a:endParaRPr/>
          </a:p>
          <a:p>
            <a:pPr lvl="4" marL="2160000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2000" spc="-1">
                <a:latin typeface="Georgia"/>
              </a:rPr>
              <a:t>Пятый уровень структуры</a:t>
            </a:r>
            <a:endParaRPr/>
          </a:p>
          <a:p>
            <a:pPr lvl="5" marL="2592000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2000" spc="-1">
                <a:latin typeface="Georgia"/>
              </a:rPr>
              <a:t>Шестой уровень структуры</a:t>
            </a:r>
            <a:endParaRPr/>
          </a:p>
          <a:p>
            <a:pPr lvl="6" marL="3024000" indent="-216000">
              <a:buClr>
                <a:srgbClr val="ffffff"/>
              </a:buClr>
              <a:buSzPct val="45000"/>
              <a:buFont typeface="StarSymbol"/>
              <a:buChar char=""/>
            </a:pPr>
            <a:r>
              <a:rPr lang="ru-RU" sz="2000" spc="-1">
                <a:latin typeface="Georgia"/>
              </a:rPr>
              <a:t>Седьмой уровень структуры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0" y="0"/>
            <a:ext cx="12191760" cy="6857640"/>
          </a:xfrm>
          <a:prstGeom prst="frame">
            <a:avLst>
              <a:gd name="adj1" fmla="val 7738"/>
            </a:avLst>
          </a:prstGeom>
          <a:blipFill>
            <a:blip r:embed="rId1"/>
            <a:tile/>
          </a:blip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0" name="CustomShape 2"/>
          <p:cNvSpPr/>
          <p:nvPr/>
        </p:nvSpPr>
        <p:spPr>
          <a:xfrm>
            <a:off x="544320" y="87120"/>
            <a:ext cx="470232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i="1" lang="en-GB" sz="2000" spc="-1" strike="noStrike">
                <a:solidFill>
                  <a:srgbClr val="fc2c67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 любовью к родному краю …</a:t>
            </a:r>
            <a:endParaRPr/>
          </a:p>
        </p:txBody>
      </p:sp>
      <p:sp>
        <p:nvSpPr>
          <p:cNvPr id="41" name="CustomShape 3"/>
          <p:cNvSpPr/>
          <p:nvPr/>
        </p:nvSpPr>
        <p:spPr>
          <a:xfrm>
            <a:off x="6640200" y="6444360"/>
            <a:ext cx="527904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b226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Русский язык. Интерактивные таблицы</a:t>
            </a:r>
            <a:endParaRPr/>
          </a:p>
        </p:txBody>
      </p:sp>
      <p:sp>
        <p:nvSpPr>
          <p:cNvPr id="42" name="CustomShape 4"/>
          <p:cNvSpPr/>
          <p:nvPr/>
        </p:nvSpPr>
        <p:spPr>
          <a:xfrm>
            <a:off x="5752080" y="5682240"/>
            <a:ext cx="696240" cy="522000"/>
          </a:xfrm>
          <a:prstGeom prst="rect">
            <a:avLst/>
          </a:prstGeom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3" name="CustomShape 5"/>
          <p:cNvSpPr/>
          <p:nvPr/>
        </p:nvSpPr>
        <p:spPr>
          <a:xfrm>
            <a:off x="1541520" y="835920"/>
            <a:ext cx="9091440" cy="40464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60">
            <a:solidFill>
              <a:srgbClr val="d20000"/>
            </a:solidFill>
          </a:ln>
          <a:scene3d>
            <a:camera prst="orthographicFront">
              <a:rot lat="0" lon="0" rev="0"/>
            </a:camera>
            <a:lightRig dir="t" rig="contrasting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GB" sz="2000" spc="-1" strike="noStrike">
                <a:solidFill>
                  <a:srgbClr val="b53513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УДАРЕНИЕ В КРАТКИХ СТРАДАТЕЛЬНЫХ ПРИЧАСТИЯХ</a:t>
            </a:r>
            <a:endParaRPr/>
          </a:p>
        </p:txBody>
      </p:sp>
      <p:sp>
        <p:nvSpPr>
          <p:cNvPr id="44" name="CustomShape 6"/>
          <p:cNvSpPr/>
          <p:nvPr/>
        </p:nvSpPr>
        <p:spPr>
          <a:xfrm>
            <a:off x="914400" y="1463040"/>
            <a:ext cx="2142000" cy="1005480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GB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МУЖСКОЙ РОД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ЕД. ЧИСЛО</a:t>
            </a:r>
            <a:endParaRPr/>
          </a:p>
        </p:txBody>
      </p:sp>
      <p:sp>
        <p:nvSpPr>
          <p:cNvPr id="45" name="CustomShape 7"/>
          <p:cNvSpPr/>
          <p:nvPr/>
        </p:nvSpPr>
        <p:spPr>
          <a:xfrm>
            <a:off x="3653280" y="1445760"/>
            <a:ext cx="2142000" cy="1005480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GB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ЖЕНСКИЙ РОД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ЕД. ЧИСЛО</a:t>
            </a:r>
            <a:endParaRPr/>
          </a:p>
        </p:txBody>
      </p:sp>
      <p:sp>
        <p:nvSpPr>
          <p:cNvPr id="46" name="CustomShape 8"/>
          <p:cNvSpPr/>
          <p:nvPr/>
        </p:nvSpPr>
        <p:spPr>
          <a:xfrm>
            <a:off x="6392160" y="1454400"/>
            <a:ext cx="2142000" cy="1005480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GB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СРЕДНИЙ РОД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ЕД. ЧИСЛО</a:t>
            </a:r>
            <a:endParaRPr/>
          </a:p>
        </p:txBody>
      </p:sp>
      <p:sp>
        <p:nvSpPr>
          <p:cNvPr id="47" name="CustomShape 9"/>
          <p:cNvSpPr/>
          <p:nvPr/>
        </p:nvSpPr>
        <p:spPr>
          <a:xfrm>
            <a:off x="9078840" y="1436760"/>
            <a:ext cx="2142000" cy="1005480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GB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МНОЖЕСТВ.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ЧИСЛО</a:t>
            </a:r>
            <a:endParaRPr/>
          </a:p>
        </p:txBody>
      </p:sp>
      <p:sp>
        <p:nvSpPr>
          <p:cNvPr id="48" name="CustomShape 10"/>
          <p:cNvSpPr/>
          <p:nvPr/>
        </p:nvSpPr>
        <p:spPr>
          <a:xfrm>
            <a:off x="835920" y="2664720"/>
            <a:ext cx="2259360" cy="3526560"/>
          </a:xfrm>
          <a:prstGeom prst="flowChartDocument">
            <a:avLst/>
          </a:prstGeom>
          <a:noFill/>
          <a:ln w="38160">
            <a:solidFill>
              <a:srgbClr val="d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ЗАВЕД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Ё</a:t>
            </a: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Н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ПРИОБРЕТ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Ё</a:t>
            </a: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Н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ЗАВ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</a:t>
            </a: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ЛЕН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ПРИМ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Е</a:t>
            </a: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РЕН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</a:t>
            </a:r>
            <a:r>
              <a:rPr b="1" lang="en-GB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ЗВАН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</a:t>
            </a:r>
            <a:r>
              <a:rPr b="1" lang="en-GB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ЗДАН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Н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</a:t>
            </a: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ЧАТ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</a:t>
            </a: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ЗВИТ</a:t>
            </a:r>
            <a:endParaRPr/>
          </a:p>
        </p:txBody>
      </p:sp>
      <p:sp>
        <p:nvSpPr>
          <p:cNvPr id="49" name="CustomShape 11"/>
          <p:cNvSpPr/>
          <p:nvPr/>
        </p:nvSpPr>
        <p:spPr>
          <a:xfrm>
            <a:off x="3661920" y="2669040"/>
            <a:ext cx="2207160" cy="3526560"/>
          </a:xfrm>
          <a:prstGeom prst="flowChartDocument">
            <a:avLst/>
          </a:prstGeom>
          <a:noFill/>
          <a:ln w="38160">
            <a:solidFill>
              <a:srgbClr val="d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ЗАВЕДЕН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ПРИОБРЕТЕН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ЗАВ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</a:t>
            </a: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ЛЕНА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ПРИМ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Е</a:t>
            </a: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РЕНА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</a:t>
            </a:r>
            <a:r>
              <a:rPr b="1" lang="en-GB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ЗВАНА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</a:t>
            </a:r>
            <a:r>
              <a:rPr b="1" lang="en-GB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ЗДАНА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НАЧАТ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РАЗВИТ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</a:t>
            </a:r>
            <a:endParaRPr/>
          </a:p>
        </p:txBody>
      </p:sp>
      <p:sp>
        <p:nvSpPr>
          <p:cNvPr id="50" name="CustomShape 12"/>
          <p:cNvSpPr/>
          <p:nvPr/>
        </p:nvSpPr>
        <p:spPr>
          <a:xfrm flipH="1">
            <a:off x="9064800" y="2664720"/>
            <a:ext cx="2272680" cy="3526560"/>
          </a:xfrm>
          <a:prstGeom prst="flowChartDocument">
            <a:avLst/>
          </a:prstGeom>
          <a:noFill/>
          <a:ln w="38160">
            <a:solidFill>
              <a:srgbClr val="d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ЗАВЕДЕН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Ы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ПРИОБРЕТЕН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Ы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ЗАВ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</a:t>
            </a: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ЛЕНЫ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ПРИМ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Е</a:t>
            </a: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РЕНЫ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</a:t>
            </a:r>
            <a:r>
              <a:rPr b="1" lang="en-GB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ЗВАНЫ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</a:t>
            </a:r>
            <a:r>
              <a:rPr b="1" lang="en-GB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ЗДАНЫ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Н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</a:t>
            </a: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ЧАТЫ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</a:t>
            </a: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ЗВИТЫ</a:t>
            </a:r>
            <a:endParaRPr/>
          </a:p>
        </p:txBody>
      </p:sp>
      <p:sp>
        <p:nvSpPr>
          <p:cNvPr id="51" name="CustomShape 13"/>
          <p:cNvSpPr/>
          <p:nvPr/>
        </p:nvSpPr>
        <p:spPr>
          <a:xfrm flipH="1">
            <a:off x="6317280" y="2647440"/>
            <a:ext cx="2207160" cy="3526560"/>
          </a:xfrm>
          <a:prstGeom prst="flowChartDocument">
            <a:avLst/>
          </a:prstGeom>
          <a:noFill/>
          <a:ln w="38160">
            <a:solidFill>
              <a:srgbClr val="d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ЗАВЕДЕН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ПРИОБРЕТЕН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ЗАВ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</a:t>
            </a: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ЛЕНО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ПРИМ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Е</a:t>
            </a:r>
            <a:r>
              <a:rPr b="1" lang="en-GB" sz="1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РЕНО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</a:t>
            </a:r>
            <a:r>
              <a:rPr b="1" lang="en-GB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ЗВАНО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</a:t>
            </a:r>
            <a:r>
              <a:rPr b="1" lang="en-GB" sz="1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ЗДАНО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Н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</a:t>
            </a: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ЧАТО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А</a:t>
            </a: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ЗВИТО</a:t>
            </a:r>
            <a:endParaRPr/>
          </a:p>
        </p:txBody>
      </p:sp>
      <p:sp>
        <p:nvSpPr>
          <p:cNvPr id="52" name="CustomShape 14"/>
          <p:cNvSpPr/>
          <p:nvPr/>
        </p:nvSpPr>
        <p:spPr>
          <a:xfrm>
            <a:off x="5931000" y="5842080"/>
            <a:ext cx="317160" cy="228240"/>
          </a:xfrm>
          <a:prstGeom prst="actionButtonBeginning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" name="CustomShape 15"/>
          <p:cNvSpPr/>
          <p:nvPr/>
        </p:nvSpPr>
        <p:spPr>
          <a:xfrm>
            <a:off x="10554840" y="5434200"/>
            <a:ext cx="469800" cy="443880"/>
          </a:xfrm>
          <a:prstGeom prst="actionButtonHelp">
            <a:avLst/>
          </a:prstGeom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0" y="0"/>
            <a:ext cx="12191760" cy="6857640"/>
          </a:xfrm>
          <a:prstGeom prst="frame">
            <a:avLst>
              <a:gd name="adj1" fmla="val 7738"/>
            </a:avLst>
          </a:prstGeom>
          <a:blipFill>
            <a:blip r:embed="rId1"/>
            <a:tile/>
          </a:blipFill>
          <a:ln>
            <a:noFill/>
          </a:ln>
          <a:effectLst>
            <a:outerShdw algn="ctr" blurRad="107950" dir="5400000" dist="127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5" name="CustomShape 2"/>
          <p:cNvSpPr/>
          <p:nvPr/>
        </p:nvSpPr>
        <p:spPr>
          <a:xfrm>
            <a:off x="544320" y="87120"/>
            <a:ext cx="470232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i="1" lang="en-GB" sz="2000" spc="-1" strike="noStrike">
                <a:solidFill>
                  <a:srgbClr val="fc2c67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 любовью к родному краю …</a:t>
            </a:r>
            <a:endParaRPr/>
          </a:p>
        </p:txBody>
      </p:sp>
      <p:sp>
        <p:nvSpPr>
          <p:cNvPr id="56" name="CustomShape 3"/>
          <p:cNvSpPr/>
          <p:nvPr/>
        </p:nvSpPr>
        <p:spPr>
          <a:xfrm>
            <a:off x="6640200" y="6444360"/>
            <a:ext cx="527904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b226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Русский язык. Интерактивные таблицы</a:t>
            </a:r>
            <a:endParaRPr/>
          </a:p>
        </p:txBody>
      </p:sp>
      <p:sp>
        <p:nvSpPr>
          <p:cNvPr id="57" name="CustomShape 4"/>
          <p:cNvSpPr/>
          <p:nvPr/>
        </p:nvSpPr>
        <p:spPr>
          <a:xfrm>
            <a:off x="5752080" y="5682240"/>
            <a:ext cx="696240" cy="522000"/>
          </a:xfrm>
          <a:prstGeom prst="rect">
            <a:avLst/>
          </a:prstGeom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8" name="CustomShape 5"/>
          <p:cNvSpPr/>
          <p:nvPr/>
        </p:nvSpPr>
        <p:spPr>
          <a:xfrm>
            <a:off x="1213920" y="923760"/>
            <a:ext cx="4388760" cy="201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5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Мы светлой Родины сыны,</a:t>
            </a:r>
            <a:endParaRPr/>
          </a:p>
          <a:p>
            <a:pPr>
              <a:lnSpc>
                <a:spcPct val="15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Железной дружбой </a:t>
            </a: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скреплен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Ы</a:t>
            </a: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.</a:t>
            </a:r>
            <a:endParaRPr/>
          </a:p>
          <a:p>
            <a:pPr>
              <a:lnSpc>
                <a:spcPct val="15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Отчизна-мать у нас одна,</a:t>
            </a:r>
            <a:endParaRPr/>
          </a:p>
          <a:p>
            <a:pPr>
              <a:lnSpc>
                <a:spcPct val="15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И ею наша жизнь полна.</a:t>
            </a:r>
            <a:endParaRPr/>
          </a:p>
          <a:p>
            <a:pPr algn="r">
              <a:lnSpc>
                <a:spcPct val="15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(П. Беспощадный)</a:t>
            </a:r>
            <a:endParaRPr/>
          </a:p>
        </p:txBody>
      </p:sp>
      <p:sp>
        <p:nvSpPr>
          <p:cNvPr id="59" name="CustomShape 6"/>
          <p:cNvSpPr/>
          <p:nvPr/>
        </p:nvSpPr>
        <p:spPr>
          <a:xfrm>
            <a:off x="6892920" y="3531240"/>
            <a:ext cx="4467240" cy="2559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Хороша ты, милая земля,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Чернозёмное золото!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Ворошит их семья моя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Неуёмно и молодо.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Потому нынче рада я,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Что вы </a:t>
            </a: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</a:t>
            </a: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дняты</a:t>
            </a: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, </a:t>
            </a: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пр</a:t>
            </a:r>
            <a:r>
              <a:rPr b="1" lang="en-GB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О</a:t>
            </a:r>
            <a:r>
              <a:rPr b="1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йдены</a:t>
            </a:r>
            <a:endParaRPr/>
          </a:p>
          <a:p>
            <a:pPr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Боевыми бригадами, все поля моей Родины!</a:t>
            </a:r>
            <a:endParaRPr/>
          </a:p>
          <a:p>
            <a:pPr algn="r">
              <a:lnSpc>
                <a:spcPct val="100000"/>
              </a:lnSpc>
            </a:pPr>
            <a:r>
              <a:rPr b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eorgia"/>
              </a:rPr>
              <a:t>(П. Беспощадный)</a:t>
            </a:r>
            <a:endParaRPr/>
          </a:p>
        </p:txBody>
      </p:sp>
      <p:pic>
        <p:nvPicPr>
          <p:cNvPr id="60" name="Picture 2" descr=""/>
          <p:cNvPicPr/>
          <p:nvPr/>
        </p:nvPicPr>
        <p:blipFill>
          <a:blip r:embed="rId2"/>
          <a:stretch/>
        </p:blipFill>
        <p:spPr>
          <a:xfrm>
            <a:off x="7490160" y="804240"/>
            <a:ext cx="3684600" cy="2397600"/>
          </a:xfrm>
          <a:prstGeom prst="rect">
            <a:avLst/>
          </a:prstGeom>
          <a:ln w="88920">
            <a:solidFill>
              <a:srgbClr val="ffffff"/>
            </a:solidFill>
            <a:miter/>
          </a:ln>
          <a:effectLst>
            <a:outerShdw algn="tl" blurRad="88900" rotWithShape="0">
              <a:srgbClr val="000000">
                <a:alpha val="45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1" name="Picture 3" descr=""/>
          <p:cNvPicPr/>
          <p:nvPr/>
        </p:nvPicPr>
        <p:blipFill>
          <a:blip r:embed="rId3"/>
          <a:stretch/>
        </p:blipFill>
        <p:spPr>
          <a:xfrm>
            <a:off x="794520" y="3529800"/>
            <a:ext cx="4525920" cy="2534400"/>
          </a:xfrm>
          <a:prstGeom prst="rect">
            <a:avLst/>
          </a:prstGeom>
          <a:ln w="88920">
            <a:solidFill>
              <a:srgbClr val="ffffff"/>
            </a:solidFill>
            <a:miter/>
          </a:ln>
          <a:effectLst>
            <a:outerShdw algn="tl" blurRad="88900" rotWithShape="0">
              <a:srgbClr val="000000">
                <a:alpha val="45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2" name="CustomShape 7"/>
          <p:cNvSpPr/>
          <p:nvPr/>
        </p:nvSpPr>
        <p:spPr>
          <a:xfrm>
            <a:off x="5931000" y="5842080"/>
            <a:ext cx="317160" cy="228240"/>
          </a:xfrm>
          <a:prstGeom prst="actionButtonBeginning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Application>LibreOffice/5.0.0.5$Windows_x86 LibreOffice_project/1b1a90865e348b492231e1c451437d7a15bb262b</Application>
  <Paragraphs>58</Paragraphs>
  <Company>Home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2018-01-05T09:54:19Z</dcterms:created>
  <dc:creator>Лариса Плыс</dc:creator>
  <dc:language>en-GB</dc:language>
  <cp:lastModifiedBy>User</cp:lastModifiedBy>
  <dcterms:modified xsi:type="dcterms:W3CDTF">2018-01-17T13:47:01Z</dcterms:modified>
  <cp:revision>15</cp:revision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Home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Широкоэкранный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2</vt:i4>
  </property>
</Properties>
</file>