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7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7961376"/>
            <a:ext cx="6858000" cy="118262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6858" y="8071104"/>
            <a:ext cx="1687068" cy="95097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69364" y="8058912"/>
            <a:ext cx="5088636" cy="95097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771650" y="5384800"/>
            <a:ext cx="4857750" cy="24384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771650" y="8066716"/>
            <a:ext cx="5029200" cy="9144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57150" y="8091599"/>
            <a:ext cx="1543050" cy="9144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24.03.2017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564045" y="315385"/>
            <a:ext cx="4400550" cy="486833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6000750" y="304800"/>
            <a:ext cx="628650" cy="5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14900" y="812801"/>
            <a:ext cx="1543050" cy="7355417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812800"/>
            <a:ext cx="4171950" cy="7355419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14900" y="8331204"/>
            <a:ext cx="1657350" cy="486833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901" y="8330944"/>
            <a:ext cx="4180112" cy="48683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4572239" y="0"/>
            <a:ext cx="240030" cy="9144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06529" y="812800"/>
            <a:ext cx="171450" cy="83312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06529" y="0"/>
            <a:ext cx="171450" cy="7112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4336654" y="263922"/>
            <a:ext cx="711200" cy="183357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1507" y="3056129"/>
            <a:ext cx="3225403" cy="2959588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1507" y="6015715"/>
            <a:ext cx="3225403" cy="1274087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3926848" y="1747543"/>
            <a:ext cx="2931152" cy="5611472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86" y="304800"/>
            <a:ext cx="6115050" cy="13208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9486" y="2133600"/>
            <a:ext cx="6115050" cy="5994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8700" y="3657601"/>
            <a:ext cx="5342335" cy="2230967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2032000"/>
            <a:ext cx="6858000" cy="1524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2133600"/>
            <a:ext cx="971550" cy="1320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28700" y="2133600"/>
            <a:ext cx="5829300" cy="13208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0" y="2133600"/>
            <a:ext cx="5715000" cy="13208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24.03.2017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2336800"/>
            <a:ext cx="971550" cy="935568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2119423"/>
            <a:ext cx="2914650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3633676" y="2119423"/>
            <a:ext cx="2914650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24.03.2017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" y="364067"/>
            <a:ext cx="6115050" cy="115993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3251200"/>
            <a:ext cx="2914650" cy="4775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3600450" y="3251200"/>
            <a:ext cx="2914650" cy="4775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24.03.2017</a:t>
            </a:fld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457200" y="2336800"/>
            <a:ext cx="2914650" cy="85344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3600450" y="2336800"/>
            <a:ext cx="2914650" cy="85344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8331200"/>
            <a:ext cx="400050" cy="5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4067"/>
            <a:ext cx="6057900" cy="115993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336800"/>
            <a:ext cx="1200150" cy="5791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1771650" y="2336800"/>
            <a:ext cx="4800600" cy="5892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00150" y="7315200"/>
            <a:ext cx="5486400" cy="9144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6858" y="6096000"/>
            <a:ext cx="6858000" cy="118262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6858" y="6217920"/>
            <a:ext cx="1097280" cy="95097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59002" y="6205728"/>
            <a:ext cx="5698998" cy="95097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50" y="6197600"/>
            <a:ext cx="5486400" cy="9144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085850" y="0"/>
            <a:ext cx="75438" cy="915619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4686300" y="8331201"/>
            <a:ext cx="2000250" cy="486833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24.03.2017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6222999"/>
            <a:ext cx="1085850" cy="884771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200150" y="8330942"/>
            <a:ext cx="3429000" cy="486833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70432" y="0"/>
            <a:ext cx="5687568" cy="6091936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115050" cy="1320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9486" y="2133600"/>
            <a:ext cx="6115050" cy="60350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0" y="8331201"/>
            <a:ext cx="2000250" cy="486833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1" y="8330942"/>
            <a:ext cx="4065812" cy="486833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645920"/>
            <a:ext cx="6858000" cy="42672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706880"/>
            <a:ext cx="400050" cy="304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2912" y="1706880"/>
            <a:ext cx="6415088" cy="3048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696296"/>
            <a:ext cx="400050" cy="32596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Yana\Desktop\&#1053;&#1086;&#1074;&#1072;&#1103;%20&#1087;&#1072;&#1087;&#1082;&#1072;\45%20&#1084;&#1080;&#1085;&#1091;&#1090;%20-%2016\&#1074;&#1080;&#1079;&#1080;&#1090;&#1082;&#1072;\&#1085;&#1072;&#1090;&#1072;&#1096;&#1072;%20&#1088;&#1086;&#1089;&#1090;&#1086;&#1074;&#1072;%20&#1073;&#1072;&#1083;%20(1).wmv" TargetMode="External"/><Relationship Id="rId1" Type="http://schemas.openxmlformats.org/officeDocument/2006/relationships/video" Target="file:///D:\&#1051;&#1072;&#1088;&#1080;&#1089;&#1072;%20&#1042;&#1083;&#1072;&#1076;&#1080;&#1084;&#1080;&#1088;&#1086;&#1074;&#1085;&#1072;\&#1085;&#1072;&#1090;&#1072;&#1096;&#1072;%20&#1088;&#1086;&#1089;&#1090;&#1086;&#1074;&#1072;%20&#1073;&#1072;&#1083;.wmv" TargetMode="Externa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32656" y="1763689"/>
            <a:ext cx="2952327" cy="1944216"/>
          </a:xfrm>
        </p:spPr>
        <p:txBody>
          <a:bodyPr>
            <a:normAutofit fontScale="25000" lnSpcReduction="20000"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7400" b="1" dirty="0" smtClean="0">
                <a:solidFill>
                  <a:srgbClr val="7030A0"/>
                </a:solidFill>
                <a:latin typeface="Arial Black" pitchFamily="34" charset="0"/>
              </a:rPr>
              <a:t>Олимпиады в МОУ Донецка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ru-RU" sz="7400" b="1" dirty="0" smtClean="0">
                <a:solidFill>
                  <a:srgbClr val="7030A0"/>
                </a:solidFill>
                <a:latin typeface="Arial Black" pitchFamily="34" charset="0"/>
              </a:rPr>
              <a:t>Апробация учебных пособий 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ru-RU" sz="7400" b="1" dirty="0" smtClean="0">
                <a:solidFill>
                  <a:srgbClr val="7030A0"/>
                </a:solidFill>
                <a:latin typeface="Arial Black" pitchFamily="34" charset="0"/>
              </a:rPr>
              <a:t>Биология </a:t>
            </a:r>
          </a:p>
          <a:p>
            <a:pPr marL="0" indent="0" algn="l">
              <a:spcBef>
                <a:spcPts val="0"/>
              </a:spcBef>
              <a:buNone/>
            </a:pPr>
            <a:endParaRPr lang="ru-RU" sz="7400" b="1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b="1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b="1" dirty="0" smtClean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Plantagenet Cherokee"/>
              </a:rPr>
              <a:t>                      </a:t>
            </a:r>
          </a:p>
          <a:p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Plantagenet Cherokee"/>
              </a:rPr>
              <a:t>         </a:t>
            </a:r>
            <a:endParaRPr lang="ru-RU" sz="1600" b="1" i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0" y="351693"/>
            <a:ext cx="6858000" cy="791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all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MS Mincho" pitchFamily="49" charset="-128"/>
                <a:cs typeface="+mj-cs"/>
              </a:rPr>
              <a:t>Метаморфозы</a:t>
            </a:r>
            <a:endParaRPr kumimoji="0" lang="ru-RU" sz="1800" b="1" i="1" u="sng" strike="noStrike" kern="1200" cap="all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50928" y="1037494"/>
            <a:ext cx="484037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VIP –PED </a:t>
            </a:r>
            <a:r>
              <a:rPr lang="ru-RU" sz="3600" b="1" dirty="0" smtClean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ЖУРНАЛ</a:t>
            </a:r>
            <a:endParaRPr lang="ru-RU" sz="3600" b="1" cap="none" spc="0" dirty="0">
              <a:ln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23554" name="Picture 2" descr="http://s5.rimg.info/f60c38c7afb863277b1e20795b86ba1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54079">
            <a:off x="3700934" y="1515973"/>
            <a:ext cx="2750343" cy="1222131"/>
          </a:xfrm>
          <a:prstGeom prst="rect">
            <a:avLst/>
          </a:prstGeom>
          <a:noFill/>
        </p:spPr>
      </p:pic>
      <p:pic>
        <p:nvPicPr>
          <p:cNvPr id="23556" name="Picture 4" descr="http://s5.rimg.info/f60c38c7afb863277b1e20795b86ba1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382595">
            <a:off x="762917" y="7630625"/>
            <a:ext cx="1774581" cy="1323975"/>
          </a:xfrm>
          <a:prstGeom prst="rect">
            <a:avLst/>
          </a:prstGeom>
          <a:noFill/>
        </p:spPr>
      </p:pic>
      <p:sp>
        <p:nvSpPr>
          <p:cNvPr id="17" name="Подзаголовок 6"/>
          <p:cNvSpPr txBox="1">
            <a:spLocks/>
          </p:cNvSpPr>
          <p:nvPr/>
        </p:nvSpPr>
        <p:spPr>
          <a:xfrm>
            <a:off x="332657" y="4097216"/>
            <a:ext cx="2808311" cy="152986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Новости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Красота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Здоровье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Стиль  жизни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Эксклюзивное фото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8" name="Подзаголовок 6"/>
          <p:cNvSpPr txBox="1">
            <a:spLocks/>
          </p:cNvSpPr>
          <p:nvPr/>
        </p:nvSpPr>
        <p:spPr>
          <a:xfrm>
            <a:off x="0" y="6300192"/>
            <a:ext cx="4293096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r>
              <a:rPr lang="ru-RU" sz="2400" b="1" dirty="0" smtClean="0">
                <a:solidFill>
                  <a:srgbClr val="92D050"/>
                </a:solidFill>
                <a:latin typeface="Arial Black" pitchFamily="34" charset="0"/>
              </a:rPr>
              <a:t>Метапредметные технологии </a:t>
            </a:r>
          </a:p>
        </p:txBody>
      </p:sp>
      <p:sp>
        <p:nvSpPr>
          <p:cNvPr id="19" name="Подзаголовок 6"/>
          <p:cNvSpPr txBox="1">
            <a:spLocks/>
          </p:cNvSpPr>
          <p:nvPr/>
        </p:nvSpPr>
        <p:spPr>
          <a:xfrm>
            <a:off x="0" y="6732239"/>
            <a:ext cx="3672407" cy="792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Подзаголовок 6"/>
          <p:cNvSpPr txBox="1">
            <a:spLocks/>
          </p:cNvSpPr>
          <p:nvPr/>
        </p:nvSpPr>
        <p:spPr>
          <a:xfrm>
            <a:off x="3310305" y="7209692"/>
            <a:ext cx="3389435" cy="15787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Пащенко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Виктория Васильевна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Plantagenet Cherokee"/>
                <a:ea typeface="+mn-ea"/>
                <a:cs typeface="+mn-cs"/>
              </a:rPr>
              <a:t>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Plantagenet Cherokee"/>
                <a:ea typeface="+mn-ea"/>
                <a:cs typeface="+mn-cs"/>
              </a:rPr>
              <a:t>Октябрь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Plantagenet Cherokee"/>
                <a:ea typeface="+mn-ea"/>
                <a:cs typeface="+mn-cs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Plantagenet Cherokee"/>
                <a:ea typeface="+mn-ea"/>
                <a:cs typeface="+mn-cs"/>
              </a:rPr>
              <a:t>2016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Рисунок 11" descr="Пащенко 113882145_967290336750505_7181968278383456029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20" y="2786050"/>
            <a:ext cx="3811352" cy="38716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548680" y="357158"/>
            <a:ext cx="3960440" cy="100013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Cambria" pitchFamily="18" charset="0"/>
              </a:rPr>
              <a:t>Деятельность</a:t>
            </a:r>
            <a:endParaRPr lang="ru-RU" sz="40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9320" y="85324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0648" y="5364088"/>
            <a:ext cx="63367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Моё призвание, мой стиль жизни , моя судьба - учитель!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метаморфозна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эта профессия! Учитель-врач, врачеватель детских душ! Учитель-артист на уроке!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Учитель- психолог!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Учитель –учёный!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Учитель –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тьютор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коучер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Yana\Desktop\45 минут - 16\фото Я\DSC_37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7072" y="395536"/>
            <a:ext cx="2520280" cy="3240360"/>
          </a:xfrm>
          <a:prstGeom prst="rect">
            <a:avLst/>
          </a:prstGeom>
          <a:noFill/>
        </p:spPr>
      </p:pic>
      <p:pic>
        <p:nvPicPr>
          <p:cNvPr id="7" name="Picture 3" descr="C:\Users\Yana\Desktop\45 минут - 16\фото Я\DSCN19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48" y="1835696"/>
            <a:ext cx="3136423" cy="2759771"/>
          </a:xfrm>
          <a:prstGeom prst="rect">
            <a:avLst/>
          </a:prstGeom>
          <a:noFill/>
        </p:spPr>
      </p:pic>
      <p:pic>
        <p:nvPicPr>
          <p:cNvPr id="8" name="Picture 1" descr="C:\Users\Yana\Desktop\45 минут - 16\фото Я\7-u7hec5cH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10" y="3071802"/>
            <a:ext cx="3005526" cy="2464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12738"/>
            <a:ext cx="4357694" cy="1116012"/>
          </a:xfrm>
        </p:spPr>
        <p:txBody>
          <a:bodyPr>
            <a:normAutofit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sz="3200" i="0" dirty="0" smtClean="0">
                <a:solidFill>
                  <a:srgbClr val="FF0000"/>
                </a:solidFill>
                <a:latin typeface="Plantagenet Cherokee"/>
                <a:ea typeface="+mj-ea"/>
                <a:cs typeface="+mj-cs"/>
              </a:rPr>
              <a:t> </a:t>
            </a:r>
            <a:r>
              <a:rPr lang="ru-RU" sz="4000" i="0" dirty="0" smtClean="0">
                <a:solidFill>
                  <a:srgbClr val="FFFF00"/>
                </a:solidFill>
                <a:latin typeface="Plantagenet Cherokee"/>
                <a:ea typeface="+mj-ea"/>
                <a:cs typeface="+mj-cs"/>
              </a:rPr>
              <a:t>«Мир увлечений»</a:t>
            </a:r>
            <a:endParaRPr lang="ru-RU" sz="4000" i="0" dirty="0">
              <a:solidFill>
                <a:srgbClr val="FFFF00"/>
              </a:solidFill>
              <a:latin typeface="Plantagenet Cherokee"/>
              <a:ea typeface="+mj-ea"/>
              <a:cs typeface="+mj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1481138"/>
            <a:ext cx="2344738" cy="7105650"/>
          </a:xfrm>
        </p:spPr>
        <p:txBody>
          <a:bodyPr>
            <a:normAutofit lnSpcReduction="10000"/>
          </a:bodyPr>
          <a:lstStyle/>
          <a:p>
            <a:pPr marL="0" indent="0" algn="l" defTabSz="914400">
              <a:spcBef>
                <a:spcPts val="1800"/>
              </a:spcBef>
              <a:buNone/>
            </a:pPr>
            <a:r>
              <a:rPr lang="ru-RU" sz="2000" b="1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 увлечений сло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жен</a:t>
            </a:r>
            <a:r>
              <a:rPr lang="ru-RU" sz="2000" b="1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ярок,</a:t>
            </a:r>
          </a:p>
          <a:p>
            <a:pPr marL="0" indent="0" algn="l" defTabSz="914400">
              <a:spcBef>
                <a:spcPts val="180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как сюрприз нам или подарок,</a:t>
            </a:r>
          </a:p>
          <a:p>
            <a:pPr marL="0" indent="0" algn="l" defTabSz="914400">
              <a:spcBef>
                <a:spcPts val="1800"/>
              </a:spcBef>
              <a:buNone/>
            </a:pPr>
            <a:r>
              <a:rPr lang="ru-RU" sz="2000" b="1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раскрывает наши секреты</a:t>
            </a:r>
          </a:p>
          <a:p>
            <a:pPr marL="0" indent="0" algn="l" defTabSz="914400">
              <a:spcBef>
                <a:spcPts val="180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помогает найти нам ответы.</a:t>
            </a:r>
          </a:p>
          <a:p>
            <a:pPr marL="0" indent="0" algn="l" defTabSz="914400">
              <a:spcBef>
                <a:spcPts val="1800"/>
              </a:spcBef>
              <a:buNone/>
            </a:pPr>
            <a:r>
              <a:rPr lang="ru-RU" sz="2000" b="1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успехов добиться во многом,</a:t>
            </a:r>
          </a:p>
          <a:p>
            <a:pPr marL="0" indent="0" algn="l" defTabSz="914400">
              <a:spcBef>
                <a:spcPts val="180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Должен ты выбрать в жизни дорогу,</a:t>
            </a:r>
          </a:p>
          <a:p>
            <a:pPr marL="0" indent="0" algn="l" defTabSz="914400">
              <a:spcBef>
                <a:spcPts val="1800"/>
              </a:spcBef>
              <a:buNone/>
            </a:pPr>
            <a:r>
              <a:rPr lang="ru-RU" sz="2000" b="1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Смело к успеху вперед ты шагай</a:t>
            </a:r>
          </a:p>
          <a:p>
            <a:pPr marL="0" indent="0" algn="l" defTabSz="914400">
              <a:spcBef>
                <a:spcPts val="180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горы, вершины там покоряй!</a:t>
            </a:r>
          </a:p>
          <a:p>
            <a:pPr marL="0" indent="0" algn="l" defTabSz="914400">
              <a:spcBef>
                <a:spcPts val="1800"/>
              </a:spcBef>
              <a:buNone/>
            </a:pPr>
            <a:endParaRPr lang="ru-RU" sz="1800" b="0" i="0" dirty="0">
              <a:solidFill>
                <a:srgbClr val="514843"/>
              </a:solidFill>
              <a:latin typeface="Euphemia"/>
              <a:ea typeface="+mn-ea"/>
              <a:cs typeface="+mn-cs"/>
            </a:endParaRPr>
          </a:p>
          <a:p>
            <a:pPr marL="0" indent="0" algn="l" defTabSz="914400">
              <a:spcBef>
                <a:spcPts val="1800"/>
              </a:spcBef>
              <a:buNone/>
            </a:pPr>
            <a:endParaRPr lang="ru-RU" sz="1800" b="0" i="0" dirty="0" smtClean="0">
              <a:solidFill>
                <a:srgbClr val="514843"/>
              </a:solidFill>
              <a:latin typeface="Euphemia"/>
              <a:ea typeface="+mn-ea"/>
              <a:cs typeface="+mn-cs"/>
            </a:endParaRPr>
          </a:p>
        </p:txBody>
      </p:sp>
      <p:pic>
        <p:nvPicPr>
          <p:cNvPr id="6146" name="Picture 2" descr="C:\Users\Yana\Desktop\45 минут - 16\фото Я\image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8" y="313511"/>
            <a:ext cx="2491327" cy="4180113"/>
          </a:xfrm>
          <a:prstGeom prst="rect">
            <a:avLst/>
          </a:prstGeom>
          <a:noFill/>
        </p:spPr>
      </p:pic>
      <p:pic>
        <p:nvPicPr>
          <p:cNvPr id="6150" name="Picture 6" descr="C:\Users\Yana\Desktop\45 минут - 16\фото Я\x_a34ec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2" y="2143108"/>
            <a:ext cx="3198675" cy="3633398"/>
          </a:xfrm>
          <a:prstGeom prst="rect">
            <a:avLst/>
          </a:prstGeom>
          <a:noFill/>
        </p:spPr>
      </p:pic>
      <p:pic>
        <p:nvPicPr>
          <p:cNvPr id="6151" name="Picture 7" descr="C:\Users\Yana\Desktop\45 минут - 16\фото Я\x_0e8176c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24" y="5000628"/>
            <a:ext cx="3286148" cy="359588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525344" y="87484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5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8773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 rot="19101542">
            <a:off x="51441" y="303119"/>
            <a:ext cx="2792551" cy="1532629"/>
          </a:xfrm>
        </p:spPr>
        <p:txBody>
          <a:bodyPr>
            <a:normAutofit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sz="3200" i="0" dirty="0" smtClean="0">
                <a:solidFill>
                  <a:srgbClr val="FFFF00"/>
                </a:solidFill>
                <a:latin typeface="Plantagenet Cherokee"/>
                <a:ea typeface="+mj-ea"/>
                <a:cs typeface="+mj-cs"/>
              </a:rPr>
              <a:t>«</a:t>
            </a:r>
            <a:r>
              <a:rPr lang="ru-RU" sz="3200" dirty="0" smtClean="0">
                <a:solidFill>
                  <a:srgbClr val="FFFF00"/>
                </a:solidFill>
                <a:latin typeface="Plantagenet Cherokee"/>
              </a:rPr>
              <a:t>М</a:t>
            </a:r>
            <a:r>
              <a:rPr lang="ru-RU" sz="3200" i="0" dirty="0" smtClean="0">
                <a:solidFill>
                  <a:srgbClr val="FFFF00"/>
                </a:solidFill>
                <a:latin typeface="Plantagenet Cherokee"/>
                <a:ea typeface="+mj-ea"/>
                <a:cs typeface="+mj-cs"/>
              </a:rPr>
              <a:t>ои друзья!»</a:t>
            </a:r>
            <a:endParaRPr lang="ru-RU" sz="3200" i="0" dirty="0">
              <a:solidFill>
                <a:srgbClr val="FFFF00"/>
              </a:solidFill>
              <a:latin typeface="Plantagenet Cherokee"/>
              <a:ea typeface="+mj-ea"/>
              <a:cs typeface="+mj-cs"/>
            </a:endParaRPr>
          </a:p>
        </p:txBody>
      </p:sp>
      <p:pic>
        <p:nvPicPr>
          <p:cNvPr id="1026" name="Picture 2" descr="C:\Users\Yana\Desktop\45 минут - 16\фото Я\image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94" y="285720"/>
            <a:ext cx="2268586" cy="3857620"/>
          </a:xfrm>
          <a:prstGeom prst="rect">
            <a:avLst/>
          </a:prstGeom>
          <a:noFill/>
        </p:spPr>
      </p:pic>
      <p:pic>
        <p:nvPicPr>
          <p:cNvPr id="1028" name="Picture 4" descr="C:\Users\Yana\Desktop\45 минут - 16\фото Я\IMG_6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4" y="4429124"/>
            <a:ext cx="2928934" cy="4142087"/>
          </a:xfrm>
          <a:prstGeom prst="rect">
            <a:avLst/>
          </a:prstGeom>
          <a:noFill/>
        </p:spPr>
      </p:pic>
      <p:pic>
        <p:nvPicPr>
          <p:cNvPr id="3075" name="Picture 3" descr="C:\Users\Yana\Desktop\45 минут - 16\фото Я\image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785926" y="1214414"/>
            <a:ext cx="2802132" cy="3040530"/>
          </a:xfrm>
          <a:prstGeom prst="rect">
            <a:avLst/>
          </a:prstGeom>
          <a:noFill/>
        </p:spPr>
      </p:pic>
      <p:pic>
        <p:nvPicPr>
          <p:cNvPr id="3078" name="Picture 6" descr="https://4.bp.blogspot.com/-0lcPvVymDcw/WC8YrhPr8bI/AAAAAAAAM2A/ia9QB6dA5Bo9ThbyohX3ThQCoH_bJbtAQCLcB/s320/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42" y="4429124"/>
            <a:ext cx="2857520" cy="431818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381328" y="88204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5867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Yana\Desktop\45 минут - 16\фото Я\7-u7hec5cH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2937" y="405676"/>
            <a:ext cx="3791568" cy="3356428"/>
          </a:xfrm>
          <a:prstGeom prst="rect">
            <a:avLst/>
          </a:prstGeom>
          <a:noFill/>
        </p:spPr>
      </p:pic>
      <p:pic>
        <p:nvPicPr>
          <p:cNvPr id="8194" name="Picture 2" descr="C:\Users\Yana\Desktop\45 минут - 16\фото Я\DSC_37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90" y="3428992"/>
            <a:ext cx="3071810" cy="4179236"/>
          </a:xfrm>
          <a:prstGeom prst="rect">
            <a:avLst/>
          </a:prstGeom>
          <a:noFill/>
        </p:spPr>
      </p:pic>
      <p:pic>
        <p:nvPicPr>
          <p:cNvPr id="1026" name="Picture 2" descr="C:\Users\Yana\Desktop\45 минут - 16\фото Я\image-0-02-05-e244c6241e1307790c1fe924d8639d2256d3a668a3a88831b449642cc064e87e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80" y="1928794"/>
            <a:ext cx="2854874" cy="3901437"/>
          </a:xfrm>
          <a:prstGeom prst="rect">
            <a:avLst/>
          </a:prstGeom>
          <a:noFill/>
        </p:spPr>
      </p:pic>
      <p:pic>
        <p:nvPicPr>
          <p:cNvPr id="1027" name="Picture 3" descr="C:\Users\Yana\Desktop\45 минут - 16\фото Я\DSCN19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46" y="5715008"/>
            <a:ext cx="3357586" cy="29543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53336" y="8748464"/>
            <a:ext cx="40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7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3962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66c1a497111c48aedf4f17bdf48bae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6453336" y="8820472"/>
            <a:ext cx="40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8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e5798a0d86185e4785bcc38a1387a4f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399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Спасибо за внимание!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9320" y="8604448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9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310304" y="2655278"/>
            <a:ext cx="3300045" cy="1336431"/>
          </a:xfrm>
        </p:spPr>
        <p:txBody>
          <a:bodyPr>
            <a:normAutofit fontScale="25000" lnSpcReduction="20000"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74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Ноосферное образование в ДНР</a:t>
            </a:r>
          </a:p>
          <a:p>
            <a:pPr marL="0" indent="0" algn="l">
              <a:spcBef>
                <a:spcPts val="0"/>
              </a:spcBef>
              <a:buNone/>
            </a:pPr>
            <a:endParaRPr lang="ru-RU" sz="7400" b="1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ru-RU" sz="74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Филологическая научно-практическая конференция</a:t>
            </a:r>
          </a:p>
          <a:p>
            <a:pPr marL="0" indent="0" algn="l">
              <a:spcBef>
                <a:spcPts val="0"/>
              </a:spcBef>
              <a:buNone/>
            </a:pPr>
            <a:endParaRPr lang="ru-RU" b="1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b="1" dirty="0" smtClean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Plantagenet Cherokee"/>
              </a:rPr>
              <a:t>                      </a:t>
            </a:r>
          </a:p>
          <a:p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Plantagenet Cherokee"/>
              </a:rPr>
              <a:t>         </a:t>
            </a:r>
            <a:endParaRPr lang="ru-RU" sz="1600" b="1" i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0" y="351693"/>
            <a:ext cx="6858000" cy="791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MS Mincho" pitchFamily="49" charset="-128"/>
                <a:cs typeface="+mj-cs"/>
              </a:rPr>
              <a:t>Метаморфозы</a:t>
            </a:r>
            <a:endParaRPr kumimoji="0" lang="ru-RU" sz="1800" b="1" i="1" u="sng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50928" y="1037494"/>
            <a:ext cx="484037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VIP –PED </a:t>
            </a:r>
            <a:r>
              <a:rPr lang="ru-RU" sz="3600" b="1" dirty="0" smtClean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ЖУРНАЛ</a:t>
            </a:r>
            <a:endParaRPr lang="ru-RU" sz="3600" b="1" cap="none" spc="0" dirty="0">
              <a:ln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7" name="Подзаголовок 6"/>
          <p:cNvSpPr txBox="1">
            <a:spLocks/>
          </p:cNvSpPr>
          <p:nvPr/>
        </p:nvSpPr>
        <p:spPr>
          <a:xfrm>
            <a:off x="3352800" y="4139952"/>
            <a:ext cx="3505200" cy="15298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Новости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Красота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Здоровье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Стиль  жизни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Эксклюзивное фото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8" name="Подзаголовок 6"/>
          <p:cNvSpPr txBox="1">
            <a:spLocks/>
          </p:cNvSpPr>
          <p:nvPr/>
        </p:nvSpPr>
        <p:spPr>
          <a:xfrm>
            <a:off x="3310305" y="5508104"/>
            <a:ext cx="2995246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ИННОВАТИКА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9" name="Подзаголовок 6"/>
          <p:cNvSpPr txBox="1">
            <a:spLocks/>
          </p:cNvSpPr>
          <p:nvPr/>
        </p:nvSpPr>
        <p:spPr>
          <a:xfrm>
            <a:off x="3310305" y="5310554"/>
            <a:ext cx="3389435" cy="1547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Подзаголовок 6"/>
          <p:cNvSpPr txBox="1">
            <a:spLocks/>
          </p:cNvSpPr>
          <p:nvPr/>
        </p:nvSpPr>
        <p:spPr>
          <a:xfrm>
            <a:off x="0" y="7209693"/>
            <a:ext cx="6857999" cy="193430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5100" b="1" noProof="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Деревянкина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5100" b="1" noProof="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Наталья Викторовн</a:t>
            </a:r>
            <a:r>
              <a:rPr lang="ru-RU" sz="51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а</a:t>
            </a:r>
            <a:endParaRPr kumimoji="0" lang="ru-RU" sz="51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Monotype Corsiva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Plantagenet Cherokee"/>
                <a:ea typeface="+mn-ea"/>
                <a:cs typeface="+mn-cs"/>
              </a:rPr>
              <a:t>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90000"/>
                </a:schemeClr>
              </a:solidFill>
              <a:effectLst/>
              <a:uLnTx/>
              <a:uFillTx/>
              <a:latin typeface="Plantagenet Cherokee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Plantagenet Cherokee"/>
                <a:ea typeface="+mn-ea"/>
                <a:cs typeface="+mn-cs"/>
              </a:rPr>
              <a:t>                                                                                 Ноябрь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Plantagenet Cherokee"/>
                <a:ea typeface="+mn-ea"/>
                <a:cs typeface="+mn-cs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Plantagenet Cherokee"/>
                <a:ea typeface="+mn-ea"/>
                <a:cs typeface="+mn-cs"/>
              </a:rPr>
              <a:t>2016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Рисунок 11" descr="Деревянкина 15073455_102553993563175_662309333838824862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04" y="2643174"/>
            <a:ext cx="2712364" cy="364504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96952" y="658822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УЗНАЙ СВОЕ  ХОББИ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4" name="Рисунок 13" descr="animashki-zvezdy-45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1816" y="7164288"/>
            <a:ext cx="1656184" cy="1456556"/>
          </a:xfrm>
          <a:prstGeom prst="rect">
            <a:avLst/>
          </a:prstGeom>
        </p:spPr>
      </p:pic>
      <p:pic>
        <p:nvPicPr>
          <p:cNvPr id="16" name="Рисунок 15" descr="animashki-zvezdy-45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27584"/>
            <a:ext cx="2088232" cy="1861220"/>
          </a:xfrm>
          <a:prstGeom prst="rect">
            <a:avLst/>
          </a:prstGeom>
        </p:spPr>
      </p:pic>
      <p:pic>
        <p:nvPicPr>
          <p:cNvPr id="21" name="Рисунок 20" descr="animashki-zvezdy-45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5184" y="3851920"/>
            <a:ext cx="1384548" cy="1224136"/>
          </a:xfrm>
          <a:prstGeom prst="rect">
            <a:avLst/>
          </a:prstGeom>
        </p:spPr>
      </p:pic>
      <p:pic>
        <p:nvPicPr>
          <p:cNvPr id="22" name="Рисунок 21" descr="animashki-zvezdy-45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1248" y="611560"/>
            <a:ext cx="952500" cy="952500"/>
          </a:xfrm>
          <a:prstGeom prst="rect">
            <a:avLst/>
          </a:prstGeom>
        </p:spPr>
      </p:pic>
      <p:pic>
        <p:nvPicPr>
          <p:cNvPr id="23" name="Рисунок 22" descr="animashki-zvezdy-45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68960" y="6948264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2656" y="6156176"/>
            <a:ext cx="6120680" cy="1080120"/>
          </a:xfrm>
        </p:spPr>
        <p:txBody>
          <a:bodyPr>
            <a:normAutofit fontScale="90000"/>
          </a:bodyPr>
          <a:lstStyle/>
          <a:p>
            <a:pPr lvl="0"/>
            <a:r>
              <a:rPr lang="ru-RU" b="1" i="1" dirty="0" smtClean="0">
                <a:solidFill>
                  <a:srgbClr val="FFFF00"/>
                </a:solidFill>
                <a:latin typeface="Arial Black" pitchFamily="34" charset="0"/>
                <a:ea typeface="MS Mincho" pitchFamily="49" charset="-128"/>
              </a:rPr>
              <a:t>Метаморфозы</a:t>
            </a:r>
            <a:r>
              <a:rPr lang="ru-RU" sz="1800" b="1" i="1" u="sng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1800" b="1" i="1" u="sng" dirty="0" smtClean="0">
                <a:solidFill>
                  <a:srgbClr val="7030A0"/>
                </a:solidFill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2656" y="7308304"/>
            <a:ext cx="6120680" cy="1368152"/>
          </a:xfrm>
        </p:spPr>
        <p:txBody>
          <a:bodyPr>
            <a:normAutofit/>
          </a:bodyPr>
          <a:lstStyle/>
          <a:p>
            <a:pPr lvl="0">
              <a:buClrTx/>
              <a:buSzTx/>
              <a:defRPr/>
            </a:pPr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Открытый республиканский конкурс профессионального мастерства </a:t>
            </a:r>
          </a:p>
          <a:p>
            <a:pPr lvl="0">
              <a:buClrTx/>
              <a:buSzTx/>
              <a:defRPr/>
            </a:pPr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«45 минут славы»  </a:t>
            </a:r>
          </a:p>
          <a:p>
            <a:pPr lvl="0" algn="r">
              <a:buClrTx/>
              <a:buSzTx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Специальный выпуск                 </a:t>
            </a:r>
          </a:p>
          <a:p>
            <a:endParaRPr lang="ru-RU" dirty="0"/>
          </a:p>
        </p:txBody>
      </p:sp>
      <p:pic>
        <p:nvPicPr>
          <p:cNvPr id="5" name="Рисунок 4" descr="Подлесная10401528_1044319008969416_787040142230976302_n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l="24178" r="24178"/>
          <a:stretch>
            <a:fillRect/>
          </a:stretch>
        </p:blipFill>
        <p:spPr>
          <a:xfrm>
            <a:off x="571480" y="428596"/>
            <a:ext cx="2716838" cy="4504686"/>
          </a:xfrm>
        </p:spPr>
      </p:pic>
      <p:pic>
        <p:nvPicPr>
          <p:cNvPr id="8" name="Рисунок 7" descr="Таранова487258_104863476343140_1861821735_n.jpg"/>
          <p:cNvPicPr>
            <a:picLocks noChangeAspect="1"/>
          </p:cNvPicPr>
          <p:nvPr/>
        </p:nvPicPr>
        <p:blipFill>
          <a:blip r:embed="rId3" cstate="print"/>
          <a:srcRect l="24850" t="8662" b="28338"/>
          <a:stretch>
            <a:fillRect/>
          </a:stretch>
        </p:blipFill>
        <p:spPr>
          <a:xfrm>
            <a:off x="3714752" y="500034"/>
            <a:ext cx="2880320" cy="4499992"/>
          </a:xfrm>
          <a:prstGeom prst="rect">
            <a:avLst/>
          </a:prstGeom>
        </p:spPr>
      </p:pic>
      <p:pic>
        <p:nvPicPr>
          <p:cNvPr id="9" name="Рисунок 8" descr="Шлыков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26" y="2786050"/>
            <a:ext cx="2209524" cy="300039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rot="21318926">
            <a:off x="2472703" y="6772561"/>
            <a:ext cx="3363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"/>
              </a:spcBef>
              <a:defRPr/>
            </a:pPr>
            <a:r>
              <a:rPr lang="en-US" b="1" i="1" cap="all" dirty="0" err="1" smtClean="0">
                <a:solidFill>
                  <a:srgbClr val="FFFF00"/>
                </a:solidFill>
                <a:latin typeface="Arial Black" pitchFamily="34" charset="0"/>
                <a:ea typeface="MS Mincho" pitchFamily="49" charset="-128"/>
              </a:rPr>
              <a:t>Vip-ped</a:t>
            </a:r>
            <a:r>
              <a:rPr lang="ru-RU" b="1" i="1" cap="all" dirty="0" smtClean="0">
                <a:solidFill>
                  <a:srgbClr val="FFFF00"/>
                </a:solidFill>
                <a:latin typeface="Arial Black" pitchFamily="34" charset="0"/>
                <a:ea typeface="MS Mincho" pitchFamily="49" charset="-128"/>
              </a:rPr>
              <a:t>  журнал</a:t>
            </a:r>
            <a:endParaRPr lang="ru-RU" sz="900" b="1" i="1" u="sng" cap="all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310304" y="2655278"/>
            <a:ext cx="3300045" cy="1336431"/>
          </a:xfrm>
        </p:spPr>
        <p:txBody>
          <a:bodyPr>
            <a:normAutofit fontScale="25000" lnSpcReduction="20000"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7400" b="1" dirty="0" smtClean="0">
                <a:solidFill>
                  <a:srgbClr val="7030A0"/>
                </a:solidFill>
                <a:latin typeface="Arial Black" pitchFamily="34" charset="0"/>
              </a:rPr>
              <a:t>Информационные технологии как средство повышения профессионального мастерства педагогов</a:t>
            </a:r>
          </a:p>
          <a:p>
            <a:pPr marL="0" indent="0" algn="l">
              <a:spcBef>
                <a:spcPts val="0"/>
              </a:spcBef>
              <a:buNone/>
            </a:pPr>
            <a:endParaRPr lang="ru-RU" sz="7400" b="1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b="1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b="1" dirty="0" smtClean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Plantagenet Cherokee"/>
              </a:rPr>
              <a:t>                      </a:t>
            </a:r>
          </a:p>
          <a:p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Plantagenet Cherokee"/>
              </a:rPr>
              <a:t>         </a:t>
            </a:r>
            <a:endParaRPr lang="ru-RU" sz="1600" b="1" i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0" y="351693"/>
            <a:ext cx="6858000" cy="791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MS Mincho" pitchFamily="49" charset="-128"/>
                <a:cs typeface="+mj-cs"/>
              </a:rPr>
              <a:t>Метаморфозы</a:t>
            </a:r>
            <a:endParaRPr kumimoji="0" lang="ru-RU" sz="1800" b="1" i="1" u="sng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50928" y="1037494"/>
            <a:ext cx="484037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VIP –PED </a:t>
            </a:r>
            <a:r>
              <a:rPr lang="ru-RU" sz="3600" b="1" dirty="0" smtClean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ЖУРНАЛ</a:t>
            </a:r>
            <a:endParaRPr lang="ru-RU" sz="3600" b="1" cap="none" spc="0" dirty="0">
              <a:ln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23554" name="Picture 2" descr="http://s5.rimg.info/f60c38c7afb863277b1e20795b86ba1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5064" y="1619672"/>
            <a:ext cx="2276551" cy="1008131"/>
          </a:xfrm>
          <a:prstGeom prst="rect">
            <a:avLst/>
          </a:prstGeom>
          <a:noFill/>
        </p:spPr>
      </p:pic>
      <p:pic>
        <p:nvPicPr>
          <p:cNvPr id="23556" name="Picture 4" descr="http://s5.rimg.info/f60c38c7afb863277b1e20795b86ba1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382595">
            <a:off x="762917" y="7630625"/>
            <a:ext cx="1774581" cy="1323975"/>
          </a:xfrm>
          <a:prstGeom prst="rect">
            <a:avLst/>
          </a:prstGeom>
          <a:noFill/>
        </p:spPr>
      </p:pic>
      <p:sp>
        <p:nvSpPr>
          <p:cNvPr id="17" name="Подзаголовок 6"/>
          <p:cNvSpPr txBox="1">
            <a:spLocks/>
          </p:cNvSpPr>
          <p:nvPr/>
        </p:nvSpPr>
        <p:spPr>
          <a:xfrm>
            <a:off x="3352801" y="4097216"/>
            <a:ext cx="3505200" cy="15298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Новости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Красота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Здоровье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Стиль  жизни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Эксклюзивное фото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8" name="Подзаголовок 6"/>
          <p:cNvSpPr txBox="1">
            <a:spLocks/>
          </p:cNvSpPr>
          <p:nvPr/>
        </p:nvSpPr>
        <p:spPr>
          <a:xfrm>
            <a:off x="3140969" y="5328139"/>
            <a:ext cx="3456384" cy="19694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Открытый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республиканский конкурс профессионального мастерства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«45 минут славы»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9" name="Подзаголовок 6"/>
          <p:cNvSpPr txBox="1">
            <a:spLocks/>
          </p:cNvSpPr>
          <p:nvPr/>
        </p:nvSpPr>
        <p:spPr>
          <a:xfrm>
            <a:off x="3310305" y="5310554"/>
            <a:ext cx="3389435" cy="1547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Подзаголовок 6"/>
          <p:cNvSpPr txBox="1">
            <a:spLocks/>
          </p:cNvSpPr>
          <p:nvPr/>
        </p:nvSpPr>
        <p:spPr>
          <a:xfrm>
            <a:off x="3310305" y="7209692"/>
            <a:ext cx="3389435" cy="15787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Машошина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noProof="0" dirty="0" smtClean="0">
                <a:solidFill>
                  <a:schemeClr val="bg2">
                    <a:lumMod val="25000"/>
                  </a:schemeClr>
                </a:solidFill>
              </a:rPr>
              <a:t>Наталья Анатольевна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Plantagenet Cherokee"/>
                <a:ea typeface="+mn-ea"/>
                <a:cs typeface="+mn-cs"/>
              </a:rPr>
              <a:t>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Plantagenet Cherokee"/>
                <a:ea typeface="+mn-ea"/>
                <a:cs typeface="+mn-cs"/>
              </a:rPr>
              <a:t>Сентябрь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Plantagenet Cherokee"/>
                <a:ea typeface="+mn-ea"/>
                <a:cs typeface="+mn-cs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Plantagenet Cherokee"/>
                <a:ea typeface="+mn-ea"/>
                <a:cs typeface="+mn-cs"/>
              </a:rPr>
              <a:t>2016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Рисунок 11" descr="Машошина 112994486_1067564569955851_177907698022152743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664" y="2195736"/>
            <a:ext cx="2664295" cy="44644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971601"/>
            <a:ext cx="5829300" cy="1584175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Отдохни!</a:t>
            </a:r>
            <a:endParaRPr lang="ru-RU" sz="66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Машошина 13876273_1138143482897959_500327389620898993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35676">
            <a:off x="2880571" y="2556143"/>
            <a:ext cx="3316388" cy="3062342"/>
          </a:xfrm>
          <a:prstGeom prst="rect">
            <a:avLst/>
          </a:prstGeom>
        </p:spPr>
      </p:pic>
      <p:pic>
        <p:nvPicPr>
          <p:cNvPr id="5" name="Рисунок 4" descr="м312984033_1067563876622587_7100977876623800951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48231">
            <a:off x="637394" y="4423033"/>
            <a:ext cx="2620103" cy="3848919"/>
          </a:xfrm>
          <a:prstGeom prst="rect">
            <a:avLst/>
          </a:prstGeom>
        </p:spPr>
      </p:pic>
      <p:pic>
        <p:nvPicPr>
          <p:cNvPr id="6" name="Рисунок 5" descr="м213450046_1106796516032656_3698205663638544945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5508104"/>
            <a:ext cx="2969934" cy="2987824"/>
          </a:xfrm>
          <a:prstGeom prst="rect">
            <a:avLst/>
          </a:prstGeom>
        </p:spPr>
      </p:pic>
      <p:pic>
        <p:nvPicPr>
          <p:cNvPr id="7" name="Рисунок 6" descr="animashki-zvezdy-45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2656" y="395536"/>
            <a:ext cx="520452" cy="520452"/>
          </a:xfrm>
          <a:prstGeom prst="rect">
            <a:avLst/>
          </a:prstGeom>
        </p:spPr>
      </p:pic>
      <p:pic>
        <p:nvPicPr>
          <p:cNvPr id="8" name="Рисунок 7" descr="animashki-zvezdy-45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2736" y="755576"/>
            <a:ext cx="952500" cy="952500"/>
          </a:xfrm>
          <a:prstGeom prst="rect">
            <a:avLst/>
          </a:prstGeom>
        </p:spPr>
      </p:pic>
      <p:pic>
        <p:nvPicPr>
          <p:cNvPr id="9" name="Рисунок 8" descr="animashki-zvezdy-45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4664" y="1403648"/>
            <a:ext cx="952500" cy="952500"/>
          </a:xfrm>
          <a:prstGeom prst="rect">
            <a:avLst/>
          </a:prstGeom>
        </p:spPr>
      </p:pic>
      <p:pic>
        <p:nvPicPr>
          <p:cNvPr id="10" name="Рисунок 9" descr="animashki-zvezdy-45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0648" y="1979712"/>
            <a:ext cx="2592288" cy="2182980"/>
          </a:xfrm>
          <a:prstGeom prst="rect">
            <a:avLst/>
          </a:prstGeom>
        </p:spPr>
      </p:pic>
      <p:pic>
        <p:nvPicPr>
          <p:cNvPr id="11" name="Рисунок 10" descr="animashki-zvezdy-45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0928" y="395536"/>
            <a:ext cx="952500" cy="952500"/>
          </a:xfrm>
          <a:prstGeom prst="rect">
            <a:avLst/>
          </a:prstGeom>
        </p:spPr>
      </p:pic>
      <p:pic>
        <p:nvPicPr>
          <p:cNvPr id="12" name="Рисунок 11" descr="animashki-zvezdy-45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3016" y="755576"/>
            <a:ext cx="952500" cy="952500"/>
          </a:xfrm>
          <a:prstGeom prst="rect">
            <a:avLst/>
          </a:prstGeom>
        </p:spPr>
      </p:pic>
      <p:pic>
        <p:nvPicPr>
          <p:cNvPr id="13" name="Рисунок 12" descr="animashki-zvezdy-45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81128" y="1403648"/>
            <a:ext cx="952500" cy="952500"/>
          </a:xfrm>
          <a:prstGeom prst="rect">
            <a:avLst/>
          </a:prstGeom>
        </p:spPr>
      </p:pic>
      <p:pic>
        <p:nvPicPr>
          <p:cNvPr id="14" name="Рисунок 13" descr="animashki-zvezdy-45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65104" y="0"/>
            <a:ext cx="952500" cy="952500"/>
          </a:xfrm>
          <a:prstGeom prst="rect">
            <a:avLst/>
          </a:prstGeom>
        </p:spPr>
      </p:pic>
      <p:pic>
        <p:nvPicPr>
          <p:cNvPr id="15" name="Рисунок 14" descr="animashki-zvezdy-45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44824" y="323528"/>
            <a:ext cx="952500" cy="952500"/>
          </a:xfrm>
          <a:prstGeom prst="rect">
            <a:avLst/>
          </a:prstGeom>
        </p:spPr>
      </p:pic>
      <p:pic>
        <p:nvPicPr>
          <p:cNvPr id="16" name="Рисунок 15" descr="animashki-zvezdy-45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73216" y="611560"/>
            <a:ext cx="952500" cy="952500"/>
          </a:xfrm>
          <a:prstGeom prst="rect">
            <a:avLst/>
          </a:prstGeom>
        </p:spPr>
      </p:pic>
      <p:pic>
        <p:nvPicPr>
          <p:cNvPr id="17" name="Рисунок 16" descr="animashki-zvezdy-45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08920" y="1907704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310305" y="2655277"/>
            <a:ext cx="3300045" cy="1336431"/>
          </a:xfrm>
        </p:spPr>
        <p:txBody>
          <a:bodyPr>
            <a:normAutofit fontScale="25000" lnSpcReduction="20000"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7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itchFamily="34" charset="0"/>
              </a:rPr>
              <a:t>Проектные и  исследовательские технологии на уроках литературы</a:t>
            </a:r>
          </a:p>
          <a:p>
            <a:pPr marL="0" indent="0" algn="l">
              <a:spcBef>
                <a:spcPts val="0"/>
              </a:spcBef>
              <a:buNone/>
            </a:pPr>
            <a:endParaRPr lang="ru-RU" sz="7400" b="1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b="1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b="1" dirty="0" smtClean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Plantagenet Cherokee"/>
              </a:rPr>
              <a:t>                      </a:t>
            </a:r>
          </a:p>
          <a:p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Plantagenet Cherokee"/>
              </a:rPr>
              <a:t>         </a:t>
            </a:r>
            <a:endParaRPr lang="ru-RU" sz="1600" b="1" i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Picture 2" descr="C:\Users\sentinel\Desktop\Файлы для презентации 1\SMb4SL1HRx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542" y="2268415"/>
            <a:ext cx="3182208" cy="5089667"/>
          </a:xfrm>
          <a:prstGeom prst="rect">
            <a:avLst/>
          </a:prstGeom>
          <a:noFill/>
        </p:spPr>
      </p:pic>
      <p:sp>
        <p:nvSpPr>
          <p:cNvPr id="10" name="Заголовок 5"/>
          <p:cNvSpPr txBox="1">
            <a:spLocks/>
          </p:cNvSpPr>
          <p:nvPr/>
        </p:nvSpPr>
        <p:spPr>
          <a:xfrm>
            <a:off x="0" y="351692"/>
            <a:ext cx="6858000" cy="791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all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MS Mincho" pitchFamily="49" charset="-128"/>
                <a:cs typeface="+mj-cs"/>
              </a:rPr>
              <a:t>Метаморфозы</a:t>
            </a:r>
            <a:endParaRPr kumimoji="0" lang="ru-RU" sz="1800" b="1" i="1" u="sng" strike="noStrike" kern="1200" cap="all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50928" y="1037493"/>
            <a:ext cx="484037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VIP –PED </a:t>
            </a:r>
            <a:r>
              <a:rPr lang="ru-RU" sz="3600" b="1" dirty="0" smtClean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ЖУРНАЛ</a:t>
            </a:r>
            <a:endParaRPr lang="ru-RU" sz="3600" b="1" cap="none" spc="0" dirty="0">
              <a:ln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23554" name="Picture 2" descr="http://s5.rimg.info/f60c38c7afb863277b1e20795b86ba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5104" y="1547664"/>
            <a:ext cx="1922463" cy="1222131"/>
          </a:xfrm>
          <a:prstGeom prst="rect">
            <a:avLst/>
          </a:prstGeom>
          <a:noFill/>
        </p:spPr>
      </p:pic>
      <p:pic>
        <p:nvPicPr>
          <p:cNvPr id="23556" name="Picture 4" descr="http://s5.rimg.info/f60c38c7afb863277b1e20795b86ba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382595">
            <a:off x="762917" y="7630625"/>
            <a:ext cx="1774581" cy="1323975"/>
          </a:xfrm>
          <a:prstGeom prst="rect">
            <a:avLst/>
          </a:prstGeom>
          <a:noFill/>
        </p:spPr>
      </p:pic>
      <p:sp>
        <p:nvSpPr>
          <p:cNvPr id="17" name="Подзаголовок 6"/>
          <p:cNvSpPr txBox="1">
            <a:spLocks/>
          </p:cNvSpPr>
          <p:nvPr/>
        </p:nvSpPr>
        <p:spPr>
          <a:xfrm>
            <a:off x="3352801" y="4097215"/>
            <a:ext cx="3505200" cy="15298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Новости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Красота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Здоровье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Стиль  жизни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Эксклюзивное фото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8" name="Подзаголовок 6"/>
          <p:cNvSpPr txBox="1">
            <a:spLocks/>
          </p:cNvSpPr>
          <p:nvPr/>
        </p:nvSpPr>
        <p:spPr>
          <a:xfrm>
            <a:off x="3310305" y="5328138"/>
            <a:ext cx="2995246" cy="196947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Визитная карточка учителя русского языка и литературы «Учебно-воспитательного комплекса «Гармония» города Донецка»</a:t>
            </a:r>
          </a:p>
        </p:txBody>
      </p:sp>
      <p:sp>
        <p:nvSpPr>
          <p:cNvPr id="19" name="Подзаголовок 6"/>
          <p:cNvSpPr txBox="1">
            <a:spLocks/>
          </p:cNvSpPr>
          <p:nvPr/>
        </p:nvSpPr>
        <p:spPr>
          <a:xfrm>
            <a:off x="3310305" y="5310554"/>
            <a:ext cx="3389435" cy="1547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Подзаголовок 6"/>
          <p:cNvSpPr txBox="1">
            <a:spLocks/>
          </p:cNvSpPr>
          <p:nvPr/>
        </p:nvSpPr>
        <p:spPr>
          <a:xfrm>
            <a:off x="3310305" y="7209692"/>
            <a:ext cx="3389435" cy="157870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Литвиненко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Яны Ивановны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Plantagenet Cherokee"/>
                <a:ea typeface="+mn-ea"/>
                <a:cs typeface="+mn-cs"/>
              </a:rPr>
              <a:t>                      </a:t>
            </a:r>
            <a:endParaRPr kumimoji="0" lang="ru-RU" sz="3800" b="1" i="1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Plantagenet Cheroke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lantagenet Cherokee"/>
                <a:ea typeface="+mn-ea"/>
                <a:cs typeface="+mn-cs"/>
              </a:rPr>
              <a:t>         </a:t>
            </a:r>
            <a:r>
              <a:rPr lang="ru-RU" sz="3800" b="1" i="1" dirty="0" smtClean="0">
                <a:solidFill>
                  <a:srgbClr val="FFFF00"/>
                </a:solidFill>
                <a:latin typeface="Plantagenet Cherokee"/>
              </a:rPr>
              <a:t>март </a:t>
            </a:r>
            <a:r>
              <a:rPr kumimoji="0" lang="ru-RU" sz="3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lantagenet Cherokee"/>
                <a:ea typeface="+mn-ea"/>
                <a:cs typeface="+mn-cs"/>
              </a:rPr>
              <a:t>2017</a:t>
            </a:r>
            <a:endParaRPr kumimoji="0" lang="ru-RU" sz="3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2133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14283"/>
            <a:ext cx="4071942" cy="642942"/>
          </a:xfrm>
        </p:spPr>
        <p:txBody>
          <a:bodyPr>
            <a:normAutofit fontScale="90000"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sz="3200" dirty="0" smtClean="0">
                <a:solidFill>
                  <a:srgbClr val="FF0000"/>
                </a:solidFill>
                <a:latin typeface="Plantagenet Cherokee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Plantagenet Cherokee"/>
              </a:rPr>
            </a:br>
            <a:r>
              <a:rPr lang="ru-RU" sz="3200" i="0" dirty="0" smtClean="0">
                <a:solidFill>
                  <a:srgbClr val="FF0000"/>
                </a:solidFill>
                <a:latin typeface="Plantagenet Cherokee"/>
                <a:ea typeface="+mj-ea"/>
                <a:cs typeface="+mj-cs"/>
              </a:rPr>
              <a:t> «</a:t>
            </a:r>
            <a:r>
              <a:rPr lang="ru-RU" sz="3200" dirty="0" smtClean="0">
                <a:solidFill>
                  <a:srgbClr val="FF0000"/>
                </a:solidFill>
                <a:latin typeface="Plantagenet Cherokee"/>
              </a:rPr>
              <a:t>ОСТРОВ ДЕТСТВА</a:t>
            </a:r>
            <a:r>
              <a:rPr lang="ru-RU" sz="3200" i="0" dirty="0" smtClean="0">
                <a:solidFill>
                  <a:srgbClr val="FF0000"/>
                </a:solidFill>
                <a:latin typeface="Plantagenet Cherokee"/>
                <a:ea typeface="+mj-ea"/>
                <a:cs typeface="+mj-cs"/>
              </a:rPr>
              <a:t>»</a:t>
            </a:r>
            <a:endParaRPr lang="ru-RU" sz="3200" i="0" dirty="0">
              <a:solidFill>
                <a:srgbClr val="FF0000"/>
              </a:solidFill>
              <a:latin typeface="Plantagenet Cherokee"/>
              <a:ea typeface="+mj-ea"/>
              <a:cs typeface="+mj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1811338"/>
            <a:ext cx="3714752" cy="226059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«Все взрослые сначала были детьми,</a:t>
            </a:r>
          </a:p>
          <a:p>
            <a:r>
              <a:rPr lang="ru-RU" sz="2000" b="1" dirty="0" smtClean="0"/>
              <a:t>только мало кто из них об этом помнит» </a:t>
            </a:r>
          </a:p>
          <a:p>
            <a:r>
              <a:rPr lang="ru-RU" sz="2000" b="1" dirty="0" smtClean="0"/>
              <a:t>             А. де Сент-Экзюпери.</a:t>
            </a:r>
            <a:endParaRPr lang="ru-RU" sz="2000" b="1" dirty="0" smtClean="0">
              <a:solidFill>
                <a:srgbClr val="514843"/>
              </a:solidFill>
              <a:latin typeface="Euphemia"/>
            </a:endParaRPr>
          </a:p>
        </p:txBody>
      </p:sp>
      <p:pic>
        <p:nvPicPr>
          <p:cNvPr id="12" name="Содержимое 3" descr="C:\Users\0370~1\AppData\Local\Temp\FineReader10\media\image2.jpe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786190" y="571472"/>
            <a:ext cx="2786058" cy="2714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4" descr="http://cs9263.vk.me/u30758938/124865104/x_6fbecd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90" y="3714744"/>
            <a:ext cx="3071834" cy="2486512"/>
          </a:xfrm>
          <a:prstGeom prst="rect">
            <a:avLst/>
          </a:prstGeom>
          <a:noFill/>
        </p:spPr>
      </p:pic>
      <p:pic>
        <p:nvPicPr>
          <p:cNvPr id="1026" name="Picture 2" descr="C:\Users\Yana\Desktop\45 минут - 16\фото Я\x_f02b564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90" y="3571868"/>
            <a:ext cx="3071810" cy="2658836"/>
          </a:xfrm>
          <a:prstGeom prst="rect">
            <a:avLst/>
          </a:prstGeom>
          <a:noFill/>
        </p:spPr>
      </p:pic>
      <p:pic>
        <p:nvPicPr>
          <p:cNvPr id="9" name="Picture 6" descr="C:\Users\sentinel\Desktop\Файлы для презентации 1\x_8faf3c0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50" y="5857884"/>
            <a:ext cx="3357586" cy="281613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93296" y="8532440"/>
            <a:ext cx="764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0424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371600" y="6197600"/>
            <a:ext cx="5486400" cy="914400"/>
          </a:xfrm>
        </p:spPr>
        <p:txBody>
          <a:bodyPr/>
          <a:lstStyle/>
          <a:p>
            <a:r>
              <a:rPr lang="ru-RU" dirty="0" smtClean="0"/>
              <a:t>Наташа Ростова</a:t>
            </a:r>
            <a:endParaRPr lang="ru-RU" dirty="0"/>
          </a:p>
        </p:txBody>
      </p:sp>
      <p:pic>
        <p:nvPicPr>
          <p:cNvPr id="5" name="наташа ростова бал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228600" y="1828800"/>
            <a:ext cx="7315200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65157" y="8774668"/>
            <a:ext cx="1192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наташа ростова бал (1)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-228600" y="1828800"/>
            <a:ext cx="73152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00050"/>
            <a:ext cx="3960813" cy="1184275"/>
          </a:xfrm>
        </p:spPr>
        <p:txBody>
          <a:bodyPr>
            <a:normAutofit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sz="3200" dirty="0" smtClean="0">
                <a:solidFill>
                  <a:srgbClr val="FF0000"/>
                </a:solidFill>
                <a:latin typeface="Plantagenet Cherokee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Plantagenet Cherokee"/>
              </a:rPr>
              <a:t>«</a:t>
            </a:r>
            <a:r>
              <a:rPr lang="en-US" sz="3200" dirty="0" smtClean="0">
                <a:solidFill>
                  <a:schemeClr val="tx1"/>
                </a:solidFill>
                <a:latin typeface="Plantagenet Cherokee"/>
              </a:rPr>
              <a:t>VIP</a:t>
            </a:r>
            <a:r>
              <a:rPr lang="ru-RU" sz="3200" dirty="0" smtClean="0">
                <a:solidFill>
                  <a:schemeClr val="tx1"/>
                </a:solidFill>
                <a:latin typeface="Plantagenet Cherokee"/>
              </a:rPr>
              <a:t>-</a:t>
            </a:r>
            <a:r>
              <a:rPr lang="ru-RU" sz="3200" i="0" dirty="0" smtClean="0">
                <a:solidFill>
                  <a:schemeClr val="tx1"/>
                </a:solidFill>
                <a:latin typeface="Plantagenet Cherokee"/>
                <a:ea typeface="+mj-ea"/>
                <a:cs typeface="+mj-cs"/>
              </a:rPr>
              <a:t>ПАРА или искусство любить»</a:t>
            </a:r>
            <a:endParaRPr lang="ru-RU" sz="3200" i="0" dirty="0">
              <a:solidFill>
                <a:schemeClr val="tx1"/>
              </a:solidFill>
              <a:latin typeface="Plantagenet Cherokee"/>
              <a:ea typeface="+mj-ea"/>
              <a:cs typeface="+mj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1500166"/>
            <a:ext cx="3571900" cy="271464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Завтра утром встанет мир. 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Счастье тем, кто любил, 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Счастье тем, кто любит, 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Счастье тем, кто любить будет…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Ольга Маркес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 defTabSz="914400">
              <a:spcBef>
                <a:spcPts val="1800"/>
              </a:spcBef>
              <a:buNone/>
            </a:pPr>
            <a:endParaRPr lang="ru-RU" sz="2000" b="1" i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Yana\Desktop\45 минут - 16\фото Я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90" y="4286248"/>
            <a:ext cx="3071834" cy="4572032"/>
          </a:xfrm>
          <a:prstGeom prst="rect">
            <a:avLst/>
          </a:prstGeom>
          <a:noFill/>
        </p:spPr>
      </p:pic>
      <p:pic>
        <p:nvPicPr>
          <p:cNvPr id="5123" name="Picture 3" descr="F:\viber\media\Viber Images\image-0-02-01-1725377778cf724324fab4004a4e852b2a597b28f6cc03150271f8c9b53364bb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57158"/>
            <a:ext cx="3168352" cy="4580709"/>
          </a:xfrm>
          <a:prstGeom prst="rect">
            <a:avLst/>
          </a:prstGeom>
          <a:noFill/>
        </p:spPr>
      </p:pic>
      <p:pic>
        <p:nvPicPr>
          <p:cNvPr id="5124" name="Picture 4" descr="F:\viber\media\Viber Images\image-0-02-06-fbbff5c44bafa7dba8f343a4254ed60f3cd322fc4aae39094ad4c62a40d18092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429124"/>
            <a:ext cx="3143842" cy="4355252"/>
          </a:xfrm>
          <a:prstGeom prst="rect">
            <a:avLst/>
          </a:prstGeom>
          <a:noFill/>
        </p:spPr>
      </p:pic>
      <p:pic>
        <p:nvPicPr>
          <p:cNvPr id="7" name="Рисунок 6" descr="animashki-zvezdy-45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36912" y="1691680"/>
            <a:ext cx="952500" cy="952500"/>
          </a:xfrm>
          <a:prstGeom prst="rect">
            <a:avLst/>
          </a:prstGeom>
        </p:spPr>
      </p:pic>
      <p:pic>
        <p:nvPicPr>
          <p:cNvPr id="8" name="Рисунок 7" descr="animashki-zvezdy-45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716016"/>
            <a:ext cx="952500" cy="952500"/>
          </a:xfrm>
          <a:prstGeom prst="rect">
            <a:avLst/>
          </a:prstGeom>
        </p:spPr>
      </p:pic>
      <p:pic>
        <p:nvPicPr>
          <p:cNvPr id="9" name="Рисунок 8" descr="animashki-zvezdy-45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9240" y="3851920"/>
            <a:ext cx="952500" cy="952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09321" y="8460432"/>
            <a:ext cx="54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3962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158</TotalTime>
  <Words>304</Words>
  <Application>Microsoft Office PowerPoint</Application>
  <PresentationFormat>Экран (4:3)</PresentationFormat>
  <Paragraphs>137</Paragraphs>
  <Slides>15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Обычная</vt:lpstr>
      <vt:lpstr>Слайд 1</vt:lpstr>
      <vt:lpstr>Слайд 2</vt:lpstr>
      <vt:lpstr>Метаморфозы </vt:lpstr>
      <vt:lpstr>Слайд 4</vt:lpstr>
      <vt:lpstr>Отдохни!</vt:lpstr>
      <vt:lpstr>Слайд 6</vt:lpstr>
      <vt:lpstr>  «ОСТРОВ ДЕТСТВА»</vt:lpstr>
      <vt:lpstr>Наташа Ростова</vt:lpstr>
      <vt:lpstr> «VIP-ПАРА или искусство любить»</vt:lpstr>
      <vt:lpstr>Деятельность</vt:lpstr>
      <vt:lpstr> «Мир увлечений»</vt:lpstr>
      <vt:lpstr>«Мои друзья!»</vt:lpstr>
      <vt:lpstr>Слайд 13</vt:lpstr>
      <vt:lpstr>Слайд 14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Yana</cp:lastModifiedBy>
  <cp:revision>20</cp:revision>
  <dcterms:modified xsi:type="dcterms:W3CDTF">2017-03-24T15:19:40Z</dcterms:modified>
</cp:coreProperties>
</file>